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4D28E1-049A-E4F6-FA50-9B3B373F0FCB}" v="9" dt="2024-04-16T11:27:01.827"/>
    <p1510:client id="{ADAC53CA-1FE1-4E7A-BEFD-0ED90D183406}" v="2" dt="2024-04-16T15:21:25.0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0E303B-319C-4706-BCF2-8B0EE3EE9BF3}" type="doc">
      <dgm:prSet loTypeId="urn:microsoft.com/office/officeart/2005/8/layout/default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57030241-C875-4032-A242-C98FD5D47823}">
      <dgm:prSet/>
      <dgm:spPr/>
      <dgm:t>
        <a:bodyPr/>
        <a:lstStyle/>
        <a:p>
          <a:r>
            <a:rPr lang="en-US" dirty="0"/>
            <a:t>True/ false</a:t>
          </a:r>
        </a:p>
      </dgm:t>
    </dgm:pt>
    <dgm:pt modelId="{A48D0FB8-2707-4164-9623-FC356762D9B0}" type="parTrans" cxnId="{1F06C967-AF68-431C-8E7C-E379B20B8953}">
      <dgm:prSet/>
      <dgm:spPr/>
      <dgm:t>
        <a:bodyPr/>
        <a:lstStyle/>
        <a:p>
          <a:endParaRPr lang="en-US"/>
        </a:p>
      </dgm:t>
    </dgm:pt>
    <dgm:pt modelId="{D235813A-444F-4FE2-B61F-AE0284E10AEE}" type="sibTrans" cxnId="{1F06C967-AF68-431C-8E7C-E379B20B8953}">
      <dgm:prSet/>
      <dgm:spPr/>
      <dgm:t>
        <a:bodyPr/>
        <a:lstStyle/>
        <a:p>
          <a:endParaRPr lang="en-US"/>
        </a:p>
      </dgm:t>
    </dgm:pt>
    <dgm:pt modelId="{5BBD3770-BB90-40F1-86B1-8AAD8FDD98FD}">
      <dgm:prSet/>
      <dgm:spPr/>
      <dgm:t>
        <a:bodyPr/>
        <a:lstStyle/>
        <a:p>
          <a:r>
            <a:rPr lang="en-US"/>
            <a:t>Acronyms</a:t>
          </a:r>
        </a:p>
      </dgm:t>
    </dgm:pt>
    <dgm:pt modelId="{121FEABC-4539-49D2-9277-9450D4606E6C}" type="parTrans" cxnId="{BB627D8E-5400-4F67-99BA-6C34C5918867}">
      <dgm:prSet/>
      <dgm:spPr/>
      <dgm:t>
        <a:bodyPr/>
        <a:lstStyle/>
        <a:p>
          <a:endParaRPr lang="en-US"/>
        </a:p>
      </dgm:t>
    </dgm:pt>
    <dgm:pt modelId="{4086A089-AC85-4052-B0B1-AA9C735DE71D}" type="sibTrans" cxnId="{BB627D8E-5400-4F67-99BA-6C34C5918867}">
      <dgm:prSet/>
      <dgm:spPr/>
      <dgm:t>
        <a:bodyPr/>
        <a:lstStyle/>
        <a:p>
          <a:endParaRPr lang="en-US"/>
        </a:p>
      </dgm:t>
    </dgm:pt>
    <dgm:pt modelId="{5FDE27CB-AB9B-471B-9163-8521869DC388}">
      <dgm:prSet/>
      <dgm:spPr/>
      <dgm:t>
        <a:bodyPr/>
        <a:lstStyle/>
        <a:p>
          <a:r>
            <a:rPr lang="en-US"/>
            <a:t>Labelling graphs.</a:t>
          </a:r>
        </a:p>
      </dgm:t>
    </dgm:pt>
    <dgm:pt modelId="{F1CF107A-B560-4242-8C22-4A503563530E}" type="parTrans" cxnId="{582658C5-7CF9-4CB4-99B6-E36C1736838F}">
      <dgm:prSet/>
      <dgm:spPr/>
      <dgm:t>
        <a:bodyPr/>
        <a:lstStyle/>
        <a:p>
          <a:endParaRPr lang="en-US"/>
        </a:p>
      </dgm:t>
    </dgm:pt>
    <dgm:pt modelId="{6DCDB8A8-2C31-45B8-AFB4-AB07EFD1F10E}" type="sibTrans" cxnId="{582658C5-7CF9-4CB4-99B6-E36C1736838F}">
      <dgm:prSet/>
      <dgm:spPr/>
      <dgm:t>
        <a:bodyPr/>
        <a:lstStyle/>
        <a:p>
          <a:endParaRPr lang="en-US"/>
        </a:p>
      </dgm:t>
    </dgm:pt>
    <dgm:pt modelId="{E84DBED6-7BED-4706-9474-2211B32E4759}">
      <dgm:prSet/>
      <dgm:spPr/>
      <dgm:t>
        <a:bodyPr/>
        <a:lstStyle/>
        <a:p>
          <a:r>
            <a:rPr lang="en-US"/>
            <a:t>Diagrams</a:t>
          </a:r>
        </a:p>
      </dgm:t>
    </dgm:pt>
    <dgm:pt modelId="{E8BE38B6-5172-40B6-AE3E-CA9FC1B8F3C5}" type="parTrans" cxnId="{7EFEC7CE-7CCA-4AF5-8153-4DD8D068B0B3}">
      <dgm:prSet/>
      <dgm:spPr/>
      <dgm:t>
        <a:bodyPr/>
        <a:lstStyle/>
        <a:p>
          <a:endParaRPr lang="en-US"/>
        </a:p>
      </dgm:t>
    </dgm:pt>
    <dgm:pt modelId="{E660402C-05B4-4AF6-AF11-1B7300EFB4A8}" type="sibTrans" cxnId="{7EFEC7CE-7CCA-4AF5-8153-4DD8D068B0B3}">
      <dgm:prSet/>
      <dgm:spPr/>
      <dgm:t>
        <a:bodyPr/>
        <a:lstStyle/>
        <a:p>
          <a:endParaRPr lang="en-US"/>
        </a:p>
      </dgm:t>
    </dgm:pt>
    <dgm:pt modelId="{715325DE-C276-4CE8-90D9-B9B7811F284B}">
      <dgm:prSet/>
      <dgm:spPr/>
      <dgm:t>
        <a:bodyPr/>
        <a:lstStyle/>
        <a:p>
          <a:r>
            <a:rPr lang="en-US"/>
            <a:t>Circle the correct options</a:t>
          </a:r>
        </a:p>
      </dgm:t>
    </dgm:pt>
    <dgm:pt modelId="{0121636F-D2F9-4387-AA85-F911C416CCDC}" type="parTrans" cxnId="{6EC5D4E7-D7D2-45F4-88B1-E134F9EFE82D}">
      <dgm:prSet/>
      <dgm:spPr/>
      <dgm:t>
        <a:bodyPr/>
        <a:lstStyle/>
        <a:p>
          <a:endParaRPr lang="en-US"/>
        </a:p>
      </dgm:t>
    </dgm:pt>
    <dgm:pt modelId="{A56A9A24-9057-4510-BC2F-2D9E89724D2D}" type="sibTrans" cxnId="{6EC5D4E7-D7D2-45F4-88B1-E134F9EFE82D}">
      <dgm:prSet/>
      <dgm:spPr/>
      <dgm:t>
        <a:bodyPr/>
        <a:lstStyle/>
        <a:p>
          <a:endParaRPr lang="en-US"/>
        </a:p>
      </dgm:t>
    </dgm:pt>
    <dgm:pt modelId="{02F62B29-B4F8-4AFA-9CAD-CC21B2E989DF}">
      <dgm:prSet/>
      <dgm:spPr/>
      <dgm:t>
        <a:bodyPr/>
        <a:lstStyle/>
        <a:p>
          <a:r>
            <a:rPr lang="en-US"/>
            <a:t>Definitions</a:t>
          </a:r>
        </a:p>
      </dgm:t>
    </dgm:pt>
    <dgm:pt modelId="{B06A47D0-F75A-43AE-A19E-989DA1EA3197}" type="parTrans" cxnId="{F274CA2F-C908-4135-92C3-AAB9E58CE328}">
      <dgm:prSet/>
      <dgm:spPr/>
      <dgm:t>
        <a:bodyPr/>
        <a:lstStyle/>
        <a:p>
          <a:endParaRPr lang="en-US"/>
        </a:p>
      </dgm:t>
    </dgm:pt>
    <dgm:pt modelId="{AA734E0C-D110-467A-913D-60EE418C6AAE}" type="sibTrans" cxnId="{F274CA2F-C908-4135-92C3-AAB9E58CE328}">
      <dgm:prSet/>
      <dgm:spPr/>
      <dgm:t>
        <a:bodyPr/>
        <a:lstStyle/>
        <a:p>
          <a:endParaRPr lang="en-US"/>
        </a:p>
      </dgm:t>
    </dgm:pt>
    <dgm:pt modelId="{71A85706-4DAB-4C0D-BCD4-958CF377068D}">
      <dgm:prSet/>
      <dgm:spPr/>
      <dgm:t>
        <a:bodyPr/>
        <a:lstStyle/>
        <a:p>
          <a:r>
            <a:rPr lang="en-US"/>
            <a:t>Contrast two concepts</a:t>
          </a:r>
        </a:p>
      </dgm:t>
    </dgm:pt>
    <dgm:pt modelId="{421EA33B-77CE-4929-A811-24E3F703DBD9}" type="parTrans" cxnId="{9BC02B12-E7D3-4C57-AA6D-4F0181CD44C7}">
      <dgm:prSet/>
      <dgm:spPr/>
      <dgm:t>
        <a:bodyPr/>
        <a:lstStyle/>
        <a:p>
          <a:endParaRPr lang="en-US"/>
        </a:p>
      </dgm:t>
    </dgm:pt>
    <dgm:pt modelId="{A67895E1-38B4-4ECE-A555-1CB8304E132F}" type="sibTrans" cxnId="{9BC02B12-E7D3-4C57-AA6D-4F0181CD44C7}">
      <dgm:prSet/>
      <dgm:spPr/>
      <dgm:t>
        <a:bodyPr/>
        <a:lstStyle/>
        <a:p>
          <a:endParaRPr lang="en-US"/>
        </a:p>
      </dgm:t>
    </dgm:pt>
    <dgm:pt modelId="{DD8B1D28-41D3-494D-9EF6-410850A85F3C}" type="pres">
      <dgm:prSet presAssocID="{4B0E303B-319C-4706-BCF2-8B0EE3EE9BF3}" presName="diagram" presStyleCnt="0">
        <dgm:presLayoutVars>
          <dgm:dir/>
          <dgm:resizeHandles val="exact"/>
        </dgm:presLayoutVars>
      </dgm:prSet>
      <dgm:spPr/>
    </dgm:pt>
    <dgm:pt modelId="{EB53FCB2-94D9-4E37-966A-D594BDBE0BD3}" type="pres">
      <dgm:prSet presAssocID="{57030241-C875-4032-A242-C98FD5D47823}" presName="node" presStyleLbl="node1" presStyleIdx="0" presStyleCnt="7">
        <dgm:presLayoutVars>
          <dgm:bulletEnabled val="1"/>
        </dgm:presLayoutVars>
      </dgm:prSet>
      <dgm:spPr/>
    </dgm:pt>
    <dgm:pt modelId="{878C678C-5D0B-4292-B425-777C10DF4236}" type="pres">
      <dgm:prSet presAssocID="{D235813A-444F-4FE2-B61F-AE0284E10AEE}" presName="sibTrans" presStyleCnt="0"/>
      <dgm:spPr/>
    </dgm:pt>
    <dgm:pt modelId="{F7BEC4C9-297A-48F3-BFB6-3BB95CACCF0F}" type="pres">
      <dgm:prSet presAssocID="{5BBD3770-BB90-40F1-86B1-8AAD8FDD98FD}" presName="node" presStyleLbl="node1" presStyleIdx="1" presStyleCnt="7">
        <dgm:presLayoutVars>
          <dgm:bulletEnabled val="1"/>
        </dgm:presLayoutVars>
      </dgm:prSet>
      <dgm:spPr/>
    </dgm:pt>
    <dgm:pt modelId="{51589A94-9821-4810-96B7-DD49E0FC4DFD}" type="pres">
      <dgm:prSet presAssocID="{4086A089-AC85-4052-B0B1-AA9C735DE71D}" presName="sibTrans" presStyleCnt="0"/>
      <dgm:spPr/>
    </dgm:pt>
    <dgm:pt modelId="{F7765449-3021-45F2-9B11-BFAE26B4EE57}" type="pres">
      <dgm:prSet presAssocID="{5FDE27CB-AB9B-471B-9163-8521869DC388}" presName="node" presStyleLbl="node1" presStyleIdx="2" presStyleCnt="7">
        <dgm:presLayoutVars>
          <dgm:bulletEnabled val="1"/>
        </dgm:presLayoutVars>
      </dgm:prSet>
      <dgm:spPr/>
    </dgm:pt>
    <dgm:pt modelId="{8E7098E3-0200-47CC-8BAA-33DC9CF1E188}" type="pres">
      <dgm:prSet presAssocID="{6DCDB8A8-2C31-45B8-AFB4-AB07EFD1F10E}" presName="sibTrans" presStyleCnt="0"/>
      <dgm:spPr/>
    </dgm:pt>
    <dgm:pt modelId="{5BEA2201-9578-4F3A-8A93-9751551CC572}" type="pres">
      <dgm:prSet presAssocID="{E84DBED6-7BED-4706-9474-2211B32E4759}" presName="node" presStyleLbl="node1" presStyleIdx="3" presStyleCnt="7">
        <dgm:presLayoutVars>
          <dgm:bulletEnabled val="1"/>
        </dgm:presLayoutVars>
      </dgm:prSet>
      <dgm:spPr/>
    </dgm:pt>
    <dgm:pt modelId="{0951AD27-49BB-4CF7-8C82-B0C1F97B8E82}" type="pres">
      <dgm:prSet presAssocID="{E660402C-05B4-4AF6-AF11-1B7300EFB4A8}" presName="sibTrans" presStyleCnt="0"/>
      <dgm:spPr/>
    </dgm:pt>
    <dgm:pt modelId="{8B064C71-283B-41DB-82DB-38661483FCF0}" type="pres">
      <dgm:prSet presAssocID="{715325DE-C276-4CE8-90D9-B9B7811F284B}" presName="node" presStyleLbl="node1" presStyleIdx="4" presStyleCnt="7">
        <dgm:presLayoutVars>
          <dgm:bulletEnabled val="1"/>
        </dgm:presLayoutVars>
      </dgm:prSet>
      <dgm:spPr/>
    </dgm:pt>
    <dgm:pt modelId="{44BE5DE1-D3FF-48BC-8B89-12AF60F796B1}" type="pres">
      <dgm:prSet presAssocID="{A56A9A24-9057-4510-BC2F-2D9E89724D2D}" presName="sibTrans" presStyleCnt="0"/>
      <dgm:spPr/>
    </dgm:pt>
    <dgm:pt modelId="{23A43023-ACFB-4B9B-B062-768E1E5C0910}" type="pres">
      <dgm:prSet presAssocID="{02F62B29-B4F8-4AFA-9CAD-CC21B2E989DF}" presName="node" presStyleLbl="node1" presStyleIdx="5" presStyleCnt="7">
        <dgm:presLayoutVars>
          <dgm:bulletEnabled val="1"/>
        </dgm:presLayoutVars>
      </dgm:prSet>
      <dgm:spPr/>
    </dgm:pt>
    <dgm:pt modelId="{D5CBAB59-C1F8-405A-85E9-1AE9FAE7E8DB}" type="pres">
      <dgm:prSet presAssocID="{AA734E0C-D110-467A-913D-60EE418C6AAE}" presName="sibTrans" presStyleCnt="0"/>
      <dgm:spPr/>
    </dgm:pt>
    <dgm:pt modelId="{C611B8E1-C03A-4428-9162-F376A2D9E161}" type="pres">
      <dgm:prSet presAssocID="{71A85706-4DAB-4C0D-BCD4-958CF377068D}" presName="node" presStyleLbl="node1" presStyleIdx="6" presStyleCnt="7">
        <dgm:presLayoutVars>
          <dgm:bulletEnabled val="1"/>
        </dgm:presLayoutVars>
      </dgm:prSet>
      <dgm:spPr/>
    </dgm:pt>
  </dgm:ptLst>
  <dgm:cxnLst>
    <dgm:cxn modelId="{9BC02B12-E7D3-4C57-AA6D-4F0181CD44C7}" srcId="{4B0E303B-319C-4706-BCF2-8B0EE3EE9BF3}" destId="{71A85706-4DAB-4C0D-BCD4-958CF377068D}" srcOrd="6" destOrd="0" parTransId="{421EA33B-77CE-4929-A811-24E3F703DBD9}" sibTransId="{A67895E1-38B4-4ECE-A555-1CB8304E132F}"/>
    <dgm:cxn modelId="{F274CA2F-C908-4135-92C3-AAB9E58CE328}" srcId="{4B0E303B-319C-4706-BCF2-8B0EE3EE9BF3}" destId="{02F62B29-B4F8-4AFA-9CAD-CC21B2E989DF}" srcOrd="5" destOrd="0" parTransId="{B06A47D0-F75A-43AE-A19E-989DA1EA3197}" sibTransId="{AA734E0C-D110-467A-913D-60EE418C6AAE}"/>
    <dgm:cxn modelId="{6238DC5B-26CB-44A0-BC99-8E309BF59726}" type="presOf" srcId="{5BBD3770-BB90-40F1-86B1-8AAD8FDD98FD}" destId="{F7BEC4C9-297A-48F3-BFB6-3BB95CACCF0F}" srcOrd="0" destOrd="0" presId="urn:microsoft.com/office/officeart/2005/8/layout/default"/>
    <dgm:cxn modelId="{F154CD5F-A74A-44E0-B487-83300C892AB0}" type="presOf" srcId="{57030241-C875-4032-A242-C98FD5D47823}" destId="{EB53FCB2-94D9-4E37-966A-D594BDBE0BD3}" srcOrd="0" destOrd="0" presId="urn:microsoft.com/office/officeart/2005/8/layout/default"/>
    <dgm:cxn modelId="{1F06C967-AF68-431C-8E7C-E379B20B8953}" srcId="{4B0E303B-319C-4706-BCF2-8B0EE3EE9BF3}" destId="{57030241-C875-4032-A242-C98FD5D47823}" srcOrd="0" destOrd="0" parTransId="{A48D0FB8-2707-4164-9623-FC356762D9B0}" sibTransId="{D235813A-444F-4FE2-B61F-AE0284E10AEE}"/>
    <dgm:cxn modelId="{B2A5F47D-1A27-4169-8AF2-07CAFBB4A4CC}" type="presOf" srcId="{02F62B29-B4F8-4AFA-9CAD-CC21B2E989DF}" destId="{23A43023-ACFB-4B9B-B062-768E1E5C0910}" srcOrd="0" destOrd="0" presId="urn:microsoft.com/office/officeart/2005/8/layout/default"/>
    <dgm:cxn modelId="{0A41088A-94A1-4F52-AACA-4E581571B235}" type="presOf" srcId="{71A85706-4DAB-4C0D-BCD4-958CF377068D}" destId="{C611B8E1-C03A-4428-9162-F376A2D9E161}" srcOrd="0" destOrd="0" presId="urn:microsoft.com/office/officeart/2005/8/layout/default"/>
    <dgm:cxn modelId="{8781F58A-8D53-42A2-90BD-C0FC2B906DAA}" type="presOf" srcId="{5FDE27CB-AB9B-471B-9163-8521869DC388}" destId="{F7765449-3021-45F2-9B11-BFAE26B4EE57}" srcOrd="0" destOrd="0" presId="urn:microsoft.com/office/officeart/2005/8/layout/default"/>
    <dgm:cxn modelId="{BB627D8E-5400-4F67-99BA-6C34C5918867}" srcId="{4B0E303B-319C-4706-BCF2-8B0EE3EE9BF3}" destId="{5BBD3770-BB90-40F1-86B1-8AAD8FDD98FD}" srcOrd="1" destOrd="0" parTransId="{121FEABC-4539-49D2-9277-9450D4606E6C}" sibTransId="{4086A089-AC85-4052-B0B1-AA9C735DE71D}"/>
    <dgm:cxn modelId="{67D9069A-B4D4-4A73-A04E-FE961BD349AE}" type="presOf" srcId="{715325DE-C276-4CE8-90D9-B9B7811F284B}" destId="{8B064C71-283B-41DB-82DB-38661483FCF0}" srcOrd="0" destOrd="0" presId="urn:microsoft.com/office/officeart/2005/8/layout/default"/>
    <dgm:cxn modelId="{AF3AD6C1-56D6-48D6-9F07-C678D06773D9}" type="presOf" srcId="{4B0E303B-319C-4706-BCF2-8B0EE3EE9BF3}" destId="{DD8B1D28-41D3-494D-9EF6-410850A85F3C}" srcOrd="0" destOrd="0" presId="urn:microsoft.com/office/officeart/2005/8/layout/default"/>
    <dgm:cxn modelId="{582658C5-7CF9-4CB4-99B6-E36C1736838F}" srcId="{4B0E303B-319C-4706-BCF2-8B0EE3EE9BF3}" destId="{5FDE27CB-AB9B-471B-9163-8521869DC388}" srcOrd="2" destOrd="0" parTransId="{F1CF107A-B560-4242-8C22-4A503563530E}" sibTransId="{6DCDB8A8-2C31-45B8-AFB4-AB07EFD1F10E}"/>
    <dgm:cxn modelId="{7EFEC7CE-7CCA-4AF5-8153-4DD8D068B0B3}" srcId="{4B0E303B-319C-4706-BCF2-8B0EE3EE9BF3}" destId="{E84DBED6-7BED-4706-9474-2211B32E4759}" srcOrd="3" destOrd="0" parTransId="{E8BE38B6-5172-40B6-AE3E-CA9FC1B8F3C5}" sibTransId="{E660402C-05B4-4AF6-AF11-1B7300EFB4A8}"/>
    <dgm:cxn modelId="{BAD6D3D8-F0D0-48C8-8ABB-8AB983502827}" type="presOf" srcId="{E84DBED6-7BED-4706-9474-2211B32E4759}" destId="{5BEA2201-9578-4F3A-8A93-9751551CC572}" srcOrd="0" destOrd="0" presId="urn:microsoft.com/office/officeart/2005/8/layout/default"/>
    <dgm:cxn modelId="{6EC5D4E7-D7D2-45F4-88B1-E134F9EFE82D}" srcId="{4B0E303B-319C-4706-BCF2-8B0EE3EE9BF3}" destId="{715325DE-C276-4CE8-90D9-B9B7811F284B}" srcOrd="4" destOrd="0" parTransId="{0121636F-D2F9-4387-AA85-F911C416CCDC}" sibTransId="{A56A9A24-9057-4510-BC2F-2D9E89724D2D}"/>
    <dgm:cxn modelId="{0DA2EB80-20FA-46A7-BE21-19FAE505C929}" type="presParOf" srcId="{DD8B1D28-41D3-494D-9EF6-410850A85F3C}" destId="{EB53FCB2-94D9-4E37-966A-D594BDBE0BD3}" srcOrd="0" destOrd="0" presId="urn:microsoft.com/office/officeart/2005/8/layout/default"/>
    <dgm:cxn modelId="{4AC54280-C02D-4C00-9A87-0ED55F2A45C6}" type="presParOf" srcId="{DD8B1D28-41D3-494D-9EF6-410850A85F3C}" destId="{878C678C-5D0B-4292-B425-777C10DF4236}" srcOrd="1" destOrd="0" presId="urn:microsoft.com/office/officeart/2005/8/layout/default"/>
    <dgm:cxn modelId="{DA878406-8512-48A6-B4C2-09D8FC42520A}" type="presParOf" srcId="{DD8B1D28-41D3-494D-9EF6-410850A85F3C}" destId="{F7BEC4C9-297A-48F3-BFB6-3BB95CACCF0F}" srcOrd="2" destOrd="0" presId="urn:microsoft.com/office/officeart/2005/8/layout/default"/>
    <dgm:cxn modelId="{9B78E7E1-4876-4497-881A-1275242BC6EF}" type="presParOf" srcId="{DD8B1D28-41D3-494D-9EF6-410850A85F3C}" destId="{51589A94-9821-4810-96B7-DD49E0FC4DFD}" srcOrd="3" destOrd="0" presId="urn:microsoft.com/office/officeart/2005/8/layout/default"/>
    <dgm:cxn modelId="{B329DA7B-C63D-48FB-943A-274C0FCB0F69}" type="presParOf" srcId="{DD8B1D28-41D3-494D-9EF6-410850A85F3C}" destId="{F7765449-3021-45F2-9B11-BFAE26B4EE57}" srcOrd="4" destOrd="0" presId="urn:microsoft.com/office/officeart/2005/8/layout/default"/>
    <dgm:cxn modelId="{1391D6E7-1CE8-4172-A7C9-0C9271A42578}" type="presParOf" srcId="{DD8B1D28-41D3-494D-9EF6-410850A85F3C}" destId="{8E7098E3-0200-47CC-8BAA-33DC9CF1E188}" srcOrd="5" destOrd="0" presId="urn:microsoft.com/office/officeart/2005/8/layout/default"/>
    <dgm:cxn modelId="{8ACF0BA4-650F-4942-A85B-A413BBDAC75D}" type="presParOf" srcId="{DD8B1D28-41D3-494D-9EF6-410850A85F3C}" destId="{5BEA2201-9578-4F3A-8A93-9751551CC572}" srcOrd="6" destOrd="0" presId="urn:microsoft.com/office/officeart/2005/8/layout/default"/>
    <dgm:cxn modelId="{FADFC30E-06C3-4C07-9A72-5AA49322E686}" type="presParOf" srcId="{DD8B1D28-41D3-494D-9EF6-410850A85F3C}" destId="{0951AD27-49BB-4CF7-8C82-B0C1F97B8E82}" srcOrd="7" destOrd="0" presId="urn:microsoft.com/office/officeart/2005/8/layout/default"/>
    <dgm:cxn modelId="{8A8025B7-BA83-4FD5-BF71-B011D96F54D8}" type="presParOf" srcId="{DD8B1D28-41D3-494D-9EF6-410850A85F3C}" destId="{8B064C71-283B-41DB-82DB-38661483FCF0}" srcOrd="8" destOrd="0" presId="urn:microsoft.com/office/officeart/2005/8/layout/default"/>
    <dgm:cxn modelId="{3D1C9145-D72A-4106-A98E-C56796082E89}" type="presParOf" srcId="{DD8B1D28-41D3-494D-9EF6-410850A85F3C}" destId="{44BE5DE1-D3FF-48BC-8B89-12AF60F796B1}" srcOrd="9" destOrd="0" presId="urn:microsoft.com/office/officeart/2005/8/layout/default"/>
    <dgm:cxn modelId="{39F931DB-5A17-43F7-908E-ADC53906C092}" type="presParOf" srcId="{DD8B1D28-41D3-494D-9EF6-410850A85F3C}" destId="{23A43023-ACFB-4B9B-B062-768E1E5C0910}" srcOrd="10" destOrd="0" presId="urn:microsoft.com/office/officeart/2005/8/layout/default"/>
    <dgm:cxn modelId="{77FD845E-0B1F-4B62-B380-6981BADA8907}" type="presParOf" srcId="{DD8B1D28-41D3-494D-9EF6-410850A85F3C}" destId="{D5CBAB59-C1F8-405A-85E9-1AE9FAE7E8DB}" srcOrd="11" destOrd="0" presId="urn:microsoft.com/office/officeart/2005/8/layout/default"/>
    <dgm:cxn modelId="{48878B86-FB6F-47FD-8A79-8988BA2A7DA2}" type="presParOf" srcId="{DD8B1D28-41D3-494D-9EF6-410850A85F3C}" destId="{C611B8E1-C03A-4428-9162-F376A2D9E161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DC759F-07CB-4F28-88E0-5541779AA26E}" type="doc">
      <dgm:prSet loTypeId="urn:microsoft.com/office/officeart/2005/8/layout/vList5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3C176C-219D-42AC-A18A-5746A46BE46E}">
      <dgm:prSet/>
      <dgm:spPr/>
      <dgm:t>
        <a:bodyPr/>
        <a:lstStyle/>
        <a:p>
          <a:endParaRPr lang="en-US" dirty="0"/>
        </a:p>
      </dgm:t>
    </dgm:pt>
    <dgm:pt modelId="{55971F6F-1496-40ED-AE02-A7089A017F5E}" type="parTrans" cxnId="{0500E6B7-2CFB-47EF-94F2-4D1EE3D199CE}">
      <dgm:prSet/>
      <dgm:spPr/>
      <dgm:t>
        <a:bodyPr/>
        <a:lstStyle/>
        <a:p>
          <a:endParaRPr lang="en-US"/>
        </a:p>
      </dgm:t>
    </dgm:pt>
    <dgm:pt modelId="{B7556B14-64CD-4367-B823-EDC31951C825}" type="sibTrans" cxnId="{0500E6B7-2CFB-47EF-94F2-4D1EE3D199CE}">
      <dgm:prSet/>
      <dgm:spPr/>
      <dgm:t>
        <a:bodyPr/>
        <a:lstStyle/>
        <a:p>
          <a:endParaRPr lang="en-US"/>
        </a:p>
      </dgm:t>
    </dgm:pt>
    <dgm:pt modelId="{3F2C67CB-C148-43B3-8E10-274AD7A486BE}">
      <dgm:prSet/>
      <dgm:spPr/>
      <dgm:t>
        <a:bodyPr/>
        <a:lstStyle/>
        <a:p>
          <a:r>
            <a:rPr lang="en-US" dirty="0"/>
            <a:t>First 3 chapters</a:t>
          </a:r>
        </a:p>
      </dgm:t>
    </dgm:pt>
    <dgm:pt modelId="{BD50928E-DCA4-4921-A2BC-6379F540616D}" type="parTrans" cxnId="{1479A871-0873-4846-897C-E56B8445532A}">
      <dgm:prSet/>
      <dgm:spPr/>
      <dgm:t>
        <a:bodyPr/>
        <a:lstStyle/>
        <a:p>
          <a:endParaRPr lang="en-US"/>
        </a:p>
      </dgm:t>
    </dgm:pt>
    <dgm:pt modelId="{4B3B7E11-8C52-4E36-9CCE-AD12E38C14AA}" type="sibTrans" cxnId="{1479A871-0873-4846-897C-E56B8445532A}">
      <dgm:prSet/>
      <dgm:spPr/>
      <dgm:t>
        <a:bodyPr/>
        <a:lstStyle/>
        <a:p>
          <a:endParaRPr lang="en-US"/>
        </a:p>
      </dgm:t>
    </dgm:pt>
    <dgm:pt modelId="{771AE008-62B8-4CEB-B72E-AFC2A0DD4958}">
      <dgm:prSet/>
      <dgm:spPr/>
      <dgm:t>
        <a:bodyPr/>
        <a:lstStyle/>
        <a:p>
          <a:r>
            <a:rPr lang="en-US"/>
            <a:t>Relationships and Interest groups</a:t>
          </a:r>
        </a:p>
      </dgm:t>
    </dgm:pt>
    <dgm:pt modelId="{1A268A51-6CF9-4B63-BD3F-B1759A34E642}" type="parTrans" cxnId="{8CF05935-BC19-431B-A584-E6D30BAEC61B}">
      <dgm:prSet/>
      <dgm:spPr/>
      <dgm:t>
        <a:bodyPr/>
        <a:lstStyle/>
        <a:p>
          <a:endParaRPr lang="en-US"/>
        </a:p>
      </dgm:t>
    </dgm:pt>
    <dgm:pt modelId="{9D0B157B-B86C-4440-AB0A-220D13588AA3}" type="sibTrans" cxnId="{8CF05935-BC19-431B-A584-E6D30BAEC61B}">
      <dgm:prSet/>
      <dgm:spPr/>
      <dgm:t>
        <a:bodyPr/>
        <a:lstStyle/>
        <a:p>
          <a:endParaRPr lang="en-US"/>
        </a:p>
      </dgm:t>
    </dgm:pt>
    <dgm:pt modelId="{75D25FA8-A5DB-44C1-996F-955327E02512}">
      <dgm:prSet/>
      <dgm:spPr/>
      <dgm:t>
        <a:bodyPr/>
        <a:lstStyle/>
        <a:p>
          <a:r>
            <a:rPr lang="en-US"/>
            <a:t>Law of Contract (Ending is due up)</a:t>
          </a:r>
        </a:p>
      </dgm:t>
    </dgm:pt>
    <dgm:pt modelId="{C93D8FB4-044C-443E-94BF-98E38697B6A5}" type="parTrans" cxnId="{020C59DC-E1DD-4B55-846F-6794376C0545}">
      <dgm:prSet/>
      <dgm:spPr/>
      <dgm:t>
        <a:bodyPr/>
        <a:lstStyle/>
        <a:p>
          <a:endParaRPr lang="en-US"/>
        </a:p>
      </dgm:t>
    </dgm:pt>
    <dgm:pt modelId="{674501CD-C5E1-47F8-91E7-C19BCA1F2483}" type="sibTrans" cxnId="{020C59DC-E1DD-4B55-846F-6794376C0545}">
      <dgm:prSet/>
      <dgm:spPr/>
      <dgm:t>
        <a:bodyPr/>
        <a:lstStyle/>
        <a:p>
          <a:endParaRPr lang="en-US"/>
        </a:p>
      </dgm:t>
    </dgm:pt>
    <dgm:pt modelId="{649DAD3D-C13A-4677-934A-5CC66C598976}">
      <dgm:prSet/>
      <dgm:spPr/>
      <dgm:t>
        <a:bodyPr/>
        <a:lstStyle/>
        <a:p>
          <a:r>
            <a:rPr lang="en-US"/>
            <a:t>SOGSOS Act/ Consumer protection and CCPC</a:t>
          </a:r>
        </a:p>
      </dgm:t>
    </dgm:pt>
    <dgm:pt modelId="{5648D29E-EF1B-4B38-AF47-5038040F565E}" type="parTrans" cxnId="{44022C99-A92F-45FD-8E3E-978D6E3ABE9C}">
      <dgm:prSet/>
      <dgm:spPr/>
      <dgm:t>
        <a:bodyPr/>
        <a:lstStyle/>
        <a:p>
          <a:endParaRPr lang="en-US"/>
        </a:p>
      </dgm:t>
    </dgm:pt>
    <dgm:pt modelId="{89AE3EB0-A2D4-47B5-827A-242B7CB42451}" type="sibTrans" cxnId="{44022C99-A92F-45FD-8E3E-978D6E3ABE9C}">
      <dgm:prSet/>
      <dgm:spPr/>
      <dgm:t>
        <a:bodyPr/>
        <a:lstStyle/>
        <a:p>
          <a:endParaRPr lang="en-US"/>
        </a:p>
      </dgm:t>
    </dgm:pt>
    <dgm:pt modelId="{1838802D-21FB-46C2-9A22-60F635918F79}">
      <dgm:prSet/>
      <dgm:spPr/>
      <dgm:t>
        <a:bodyPr/>
        <a:lstStyle/>
        <a:p>
          <a:r>
            <a:rPr lang="en-US"/>
            <a:t>Small claims and Ombudsman for Public sector.</a:t>
          </a:r>
        </a:p>
      </dgm:t>
    </dgm:pt>
    <dgm:pt modelId="{04252E3F-5CF3-4617-997B-2EE656E9AADF}" type="parTrans" cxnId="{5098D4D7-4062-43D2-A37A-E0D51908D4D0}">
      <dgm:prSet/>
      <dgm:spPr/>
      <dgm:t>
        <a:bodyPr/>
        <a:lstStyle/>
        <a:p>
          <a:endParaRPr lang="en-US"/>
        </a:p>
      </dgm:t>
    </dgm:pt>
    <dgm:pt modelId="{6F753E4C-761F-4400-8DCA-96DC61FA18DA}" type="sibTrans" cxnId="{5098D4D7-4062-43D2-A37A-E0D51908D4D0}">
      <dgm:prSet/>
      <dgm:spPr/>
      <dgm:t>
        <a:bodyPr/>
        <a:lstStyle/>
        <a:p>
          <a:endParaRPr lang="en-US"/>
        </a:p>
      </dgm:t>
    </dgm:pt>
    <dgm:pt modelId="{3A9C680C-70CC-4691-A933-67BAF4BEFBF7}">
      <dgm:prSet/>
      <dgm:spPr/>
      <dgm:t>
        <a:bodyPr/>
        <a:lstStyle/>
        <a:p>
          <a:r>
            <a:rPr lang="en-US"/>
            <a:t>3 labour laws especially Unfair dismissals</a:t>
          </a:r>
        </a:p>
      </dgm:t>
    </dgm:pt>
    <dgm:pt modelId="{B051671E-FB95-4267-A23B-ACB8B30973B7}" type="parTrans" cxnId="{D8D396DE-CAC1-4AE0-8B08-7164CFE5ADC3}">
      <dgm:prSet/>
      <dgm:spPr/>
      <dgm:t>
        <a:bodyPr/>
        <a:lstStyle/>
        <a:p>
          <a:endParaRPr lang="en-US"/>
        </a:p>
      </dgm:t>
    </dgm:pt>
    <dgm:pt modelId="{ABFC36BD-B807-4348-9202-2E5671F332BF}" type="sibTrans" cxnId="{D8D396DE-CAC1-4AE0-8B08-7164CFE5ADC3}">
      <dgm:prSet/>
      <dgm:spPr/>
      <dgm:t>
        <a:bodyPr/>
        <a:lstStyle/>
        <a:p>
          <a:endParaRPr lang="en-US"/>
        </a:p>
      </dgm:t>
    </dgm:pt>
    <dgm:pt modelId="{5C6E4D9B-05AA-4AF3-8B05-B68BD3CC2A19}">
      <dgm:prSet/>
      <dgm:spPr/>
      <dgm:t>
        <a:bodyPr/>
        <a:lstStyle/>
        <a:p>
          <a:r>
            <a:rPr lang="en-US"/>
            <a:t>Types of Industrial action and impact on stakeholders</a:t>
          </a:r>
        </a:p>
      </dgm:t>
    </dgm:pt>
    <dgm:pt modelId="{69D027B2-8C4A-499A-974C-A30A712C6F1D}" type="parTrans" cxnId="{83C6FE9B-E4E2-41DB-A2D4-3B403932340A}">
      <dgm:prSet/>
      <dgm:spPr/>
      <dgm:t>
        <a:bodyPr/>
        <a:lstStyle/>
        <a:p>
          <a:endParaRPr lang="en-US"/>
        </a:p>
      </dgm:t>
    </dgm:pt>
    <dgm:pt modelId="{62636E58-0EC3-42BE-817A-E4B327A24D01}" type="sibTrans" cxnId="{83C6FE9B-E4E2-41DB-A2D4-3B403932340A}">
      <dgm:prSet/>
      <dgm:spPr/>
      <dgm:t>
        <a:bodyPr/>
        <a:lstStyle/>
        <a:p>
          <a:endParaRPr lang="en-US"/>
        </a:p>
      </dgm:t>
    </dgm:pt>
    <dgm:pt modelId="{F0FACB4B-C2E1-4D6D-AC20-3D1F523D319F}" type="pres">
      <dgm:prSet presAssocID="{CBDC759F-07CB-4F28-88E0-5541779AA26E}" presName="Name0" presStyleCnt="0">
        <dgm:presLayoutVars>
          <dgm:dir/>
          <dgm:animLvl val="lvl"/>
          <dgm:resizeHandles val="exact"/>
        </dgm:presLayoutVars>
      </dgm:prSet>
      <dgm:spPr/>
    </dgm:pt>
    <dgm:pt modelId="{2EFFB964-FF67-47B0-8E88-B9A5A95985A5}" type="pres">
      <dgm:prSet presAssocID="{A03C176C-219D-42AC-A18A-5746A46BE46E}" presName="linNode" presStyleCnt="0"/>
      <dgm:spPr/>
    </dgm:pt>
    <dgm:pt modelId="{513EA1D4-F5AF-4C69-9B5D-B134EE8F1DF7}" type="pres">
      <dgm:prSet presAssocID="{A03C176C-219D-42AC-A18A-5746A46BE46E}" presName="parentText" presStyleLbl="node1" presStyleIdx="0" presStyleCnt="8">
        <dgm:presLayoutVars>
          <dgm:chMax val="1"/>
          <dgm:bulletEnabled val="1"/>
        </dgm:presLayoutVars>
      </dgm:prSet>
      <dgm:spPr/>
    </dgm:pt>
    <dgm:pt modelId="{87554B98-C98A-430A-926D-BC3FF1B44031}" type="pres">
      <dgm:prSet presAssocID="{B7556B14-64CD-4367-B823-EDC31951C825}" presName="sp" presStyleCnt="0"/>
      <dgm:spPr/>
    </dgm:pt>
    <dgm:pt modelId="{3D535782-8C5E-410E-96AB-CD1078108E33}" type="pres">
      <dgm:prSet presAssocID="{3F2C67CB-C148-43B3-8E10-274AD7A486BE}" presName="linNode" presStyleCnt="0"/>
      <dgm:spPr/>
    </dgm:pt>
    <dgm:pt modelId="{1D77AB86-A100-4B72-B6CE-4E58E0376FA7}" type="pres">
      <dgm:prSet presAssocID="{3F2C67CB-C148-43B3-8E10-274AD7A486BE}" presName="parentText" presStyleLbl="node1" presStyleIdx="1" presStyleCnt="8" custLinFactNeighborX="0" custLinFactNeighborY="0">
        <dgm:presLayoutVars>
          <dgm:chMax val="1"/>
          <dgm:bulletEnabled val="1"/>
        </dgm:presLayoutVars>
      </dgm:prSet>
      <dgm:spPr/>
    </dgm:pt>
    <dgm:pt modelId="{F100BB6A-F070-406A-ABE5-F8051F9BB055}" type="pres">
      <dgm:prSet presAssocID="{4B3B7E11-8C52-4E36-9CCE-AD12E38C14AA}" presName="sp" presStyleCnt="0"/>
      <dgm:spPr/>
    </dgm:pt>
    <dgm:pt modelId="{2644304F-868D-4711-86A7-DA627F8166C3}" type="pres">
      <dgm:prSet presAssocID="{771AE008-62B8-4CEB-B72E-AFC2A0DD4958}" presName="linNode" presStyleCnt="0"/>
      <dgm:spPr/>
    </dgm:pt>
    <dgm:pt modelId="{CAB1EC02-ADF3-4FF0-B2FB-A39DE3BDE416}" type="pres">
      <dgm:prSet presAssocID="{771AE008-62B8-4CEB-B72E-AFC2A0DD4958}" presName="parentText" presStyleLbl="node1" presStyleIdx="2" presStyleCnt="8">
        <dgm:presLayoutVars>
          <dgm:chMax val="1"/>
          <dgm:bulletEnabled val="1"/>
        </dgm:presLayoutVars>
      </dgm:prSet>
      <dgm:spPr/>
    </dgm:pt>
    <dgm:pt modelId="{B7668302-FBB2-43D7-B6B0-2225035394F8}" type="pres">
      <dgm:prSet presAssocID="{9D0B157B-B86C-4440-AB0A-220D13588AA3}" presName="sp" presStyleCnt="0"/>
      <dgm:spPr/>
    </dgm:pt>
    <dgm:pt modelId="{9733E6F0-F0C1-474C-8929-A9779CE3918C}" type="pres">
      <dgm:prSet presAssocID="{75D25FA8-A5DB-44C1-996F-955327E02512}" presName="linNode" presStyleCnt="0"/>
      <dgm:spPr/>
    </dgm:pt>
    <dgm:pt modelId="{30740BBD-402A-4B06-80C0-4C1CCC05FAE9}" type="pres">
      <dgm:prSet presAssocID="{75D25FA8-A5DB-44C1-996F-955327E02512}" presName="parentText" presStyleLbl="node1" presStyleIdx="3" presStyleCnt="8">
        <dgm:presLayoutVars>
          <dgm:chMax val="1"/>
          <dgm:bulletEnabled val="1"/>
        </dgm:presLayoutVars>
      </dgm:prSet>
      <dgm:spPr/>
    </dgm:pt>
    <dgm:pt modelId="{31714891-70A4-43BF-AB25-66D3C1A155E0}" type="pres">
      <dgm:prSet presAssocID="{674501CD-C5E1-47F8-91E7-C19BCA1F2483}" presName="sp" presStyleCnt="0"/>
      <dgm:spPr/>
    </dgm:pt>
    <dgm:pt modelId="{6042D618-322F-49EB-8330-2AB9F820303F}" type="pres">
      <dgm:prSet presAssocID="{649DAD3D-C13A-4677-934A-5CC66C598976}" presName="linNode" presStyleCnt="0"/>
      <dgm:spPr/>
    </dgm:pt>
    <dgm:pt modelId="{39B6B9F8-438D-473A-B78B-BCE427452B2E}" type="pres">
      <dgm:prSet presAssocID="{649DAD3D-C13A-4677-934A-5CC66C598976}" presName="parentText" presStyleLbl="node1" presStyleIdx="4" presStyleCnt="8">
        <dgm:presLayoutVars>
          <dgm:chMax val="1"/>
          <dgm:bulletEnabled val="1"/>
        </dgm:presLayoutVars>
      </dgm:prSet>
      <dgm:spPr/>
    </dgm:pt>
    <dgm:pt modelId="{6DA29124-3B5F-4584-834A-E665AFC218FF}" type="pres">
      <dgm:prSet presAssocID="{89AE3EB0-A2D4-47B5-827A-242B7CB42451}" presName="sp" presStyleCnt="0"/>
      <dgm:spPr/>
    </dgm:pt>
    <dgm:pt modelId="{97DBCDF2-9623-4F4C-B124-A48B42E8FD72}" type="pres">
      <dgm:prSet presAssocID="{1838802D-21FB-46C2-9A22-60F635918F79}" presName="linNode" presStyleCnt="0"/>
      <dgm:spPr/>
    </dgm:pt>
    <dgm:pt modelId="{3253D668-BBBC-40D3-B947-EB3735B18268}" type="pres">
      <dgm:prSet presAssocID="{1838802D-21FB-46C2-9A22-60F635918F79}" presName="parentText" presStyleLbl="node1" presStyleIdx="5" presStyleCnt="8">
        <dgm:presLayoutVars>
          <dgm:chMax val="1"/>
          <dgm:bulletEnabled val="1"/>
        </dgm:presLayoutVars>
      </dgm:prSet>
      <dgm:spPr/>
    </dgm:pt>
    <dgm:pt modelId="{F93F3359-A57C-4CE0-B7F5-19C572341BB1}" type="pres">
      <dgm:prSet presAssocID="{6F753E4C-761F-4400-8DCA-96DC61FA18DA}" presName="sp" presStyleCnt="0"/>
      <dgm:spPr/>
    </dgm:pt>
    <dgm:pt modelId="{F3AD0498-3423-4262-8347-DF803CA9EEF0}" type="pres">
      <dgm:prSet presAssocID="{3A9C680C-70CC-4691-A933-67BAF4BEFBF7}" presName="linNode" presStyleCnt="0"/>
      <dgm:spPr/>
    </dgm:pt>
    <dgm:pt modelId="{98C8086E-2C69-4BAE-A02F-3EC7B451CE04}" type="pres">
      <dgm:prSet presAssocID="{3A9C680C-70CC-4691-A933-67BAF4BEFBF7}" presName="parentText" presStyleLbl="node1" presStyleIdx="6" presStyleCnt="8">
        <dgm:presLayoutVars>
          <dgm:chMax val="1"/>
          <dgm:bulletEnabled val="1"/>
        </dgm:presLayoutVars>
      </dgm:prSet>
      <dgm:spPr/>
    </dgm:pt>
    <dgm:pt modelId="{FEFB126E-DBE3-4965-ABAE-014E3B2358FD}" type="pres">
      <dgm:prSet presAssocID="{ABFC36BD-B807-4348-9202-2E5671F332BF}" presName="sp" presStyleCnt="0"/>
      <dgm:spPr/>
    </dgm:pt>
    <dgm:pt modelId="{023D58B4-31BB-4FEB-B3AD-31F1BEB465C8}" type="pres">
      <dgm:prSet presAssocID="{5C6E4D9B-05AA-4AF3-8B05-B68BD3CC2A19}" presName="linNode" presStyleCnt="0"/>
      <dgm:spPr/>
    </dgm:pt>
    <dgm:pt modelId="{A282F88B-533F-46DD-9FC3-7803054A9755}" type="pres">
      <dgm:prSet presAssocID="{5C6E4D9B-05AA-4AF3-8B05-B68BD3CC2A19}" presName="parentText" presStyleLbl="node1" presStyleIdx="7" presStyleCnt="8">
        <dgm:presLayoutVars>
          <dgm:chMax val="1"/>
          <dgm:bulletEnabled val="1"/>
        </dgm:presLayoutVars>
      </dgm:prSet>
      <dgm:spPr/>
    </dgm:pt>
  </dgm:ptLst>
  <dgm:cxnLst>
    <dgm:cxn modelId="{B99AC801-0720-4A9D-81CA-4E273CBE7743}" type="presOf" srcId="{A03C176C-219D-42AC-A18A-5746A46BE46E}" destId="{513EA1D4-F5AF-4C69-9B5D-B134EE8F1DF7}" srcOrd="0" destOrd="0" presId="urn:microsoft.com/office/officeart/2005/8/layout/vList5"/>
    <dgm:cxn modelId="{8CF05935-BC19-431B-A584-E6D30BAEC61B}" srcId="{CBDC759F-07CB-4F28-88E0-5541779AA26E}" destId="{771AE008-62B8-4CEB-B72E-AFC2A0DD4958}" srcOrd="2" destOrd="0" parTransId="{1A268A51-6CF9-4B63-BD3F-B1759A34E642}" sibTransId="{9D0B157B-B86C-4440-AB0A-220D13588AA3}"/>
    <dgm:cxn modelId="{25757938-78C1-4466-A052-DBFA329EA503}" type="presOf" srcId="{1838802D-21FB-46C2-9A22-60F635918F79}" destId="{3253D668-BBBC-40D3-B947-EB3735B18268}" srcOrd="0" destOrd="0" presId="urn:microsoft.com/office/officeart/2005/8/layout/vList5"/>
    <dgm:cxn modelId="{D377C56F-C78A-4D0A-90DD-E5246451BBE9}" type="presOf" srcId="{771AE008-62B8-4CEB-B72E-AFC2A0DD4958}" destId="{CAB1EC02-ADF3-4FF0-B2FB-A39DE3BDE416}" srcOrd="0" destOrd="0" presId="urn:microsoft.com/office/officeart/2005/8/layout/vList5"/>
    <dgm:cxn modelId="{1479A871-0873-4846-897C-E56B8445532A}" srcId="{CBDC759F-07CB-4F28-88E0-5541779AA26E}" destId="{3F2C67CB-C148-43B3-8E10-274AD7A486BE}" srcOrd="1" destOrd="0" parTransId="{BD50928E-DCA4-4921-A2BC-6379F540616D}" sibTransId="{4B3B7E11-8C52-4E36-9CCE-AD12E38C14AA}"/>
    <dgm:cxn modelId="{44022C99-A92F-45FD-8E3E-978D6E3ABE9C}" srcId="{CBDC759F-07CB-4F28-88E0-5541779AA26E}" destId="{649DAD3D-C13A-4677-934A-5CC66C598976}" srcOrd="4" destOrd="0" parTransId="{5648D29E-EF1B-4B38-AF47-5038040F565E}" sibTransId="{89AE3EB0-A2D4-47B5-827A-242B7CB42451}"/>
    <dgm:cxn modelId="{9DB37F99-ABC0-408C-B638-9E6B00430769}" type="presOf" srcId="{CBDC759F-07CB-4F28-88E0-5541779AA26E}" destId="{F0FACB4B-C2E1-4D6D-AC20-3D1F523D319F}" srcOrd="0" destOrd="0" presId="urn:microsoft.com/office/officeart/2005/8/layout/vList5"/>
    <dgm:cxn modelId="{83C6FE9B-E4E2-41DB-A2D4-3B403932340A}" srcId="{CBDC759F-07CB-4F28-88E0-5541779AA26E}" destId="{5C6E4D9B-05AA-4AF3-8B05-B68BD3CC2A19}" srcOrd="7" destOrd="0" parTransId="{69D027B2-8C4A-499A-974C-A30A712C6F1D}" sibTransId="{62636E58-0EC3-42BE-817A-E4B327A24D01}"/>
    <dgm:cxn modelId="{D46021A5-CD31-4ADC-B703-605E1EFA0DE7}" type="presOf" srcId="{649DAD3D-C13A-4677-934A-5CC66C598976}" destId="{39B6B9F8-438D-473A-B78B-BCE427452B2E}" srcOrd="0" destOrd="0" presId="urn:microsoft.com/office/officeart/2005/8/layout/vList5"/>
    <dgm:cxn modelId="{38F775B0-D205-439F-BAA1-8E2D95F29027}" type="presOf" srcId="{75D25FA8-A5DB-44C1-996F-955327E02512}" destId="{30740BBD-402A-4B06-80C0-4C1CCC05FAE9}" srcOrd="0" destOrd="0" presId="urn:microsoft.com/office/officeart/2005/8/layout/vList5"/>
    <dgm:cxn modelId="{0500E6B7-2CFB-47EF-94F2-4D1EE3D199CE}" srcId="{CBDC759F-07CB-4F28-88E0-5541779AA26E}" destId="{A03C176C-219D-42AC-A18A-5746A46BE46E}" srcOrd="0" destOrd="0" parTransId="{55971F6F-1496-40ED-AE02-A7089A017F5E}" sibTransId="{B7556B14-64CD-4367-B823-EDC31951C825}"/>
    <dgm:cxn modelId="{D03532C8-8D75-4AFB-B40F-8DEB7255E739}" type="presOf" srcId="{3A9C680C-70CC-4691-A933-67BAF4BEFBF7}" destId="{98C8086E-2C69-4BAE-A02F-3EC7B451CE04}" srcOrd="0" destOrd="0" presId="urn:microsoft.com/office/officeart/2005/8/layout/vList5"/>
    <dgm:cxn modelId="{5098D4D7-4062-43D2-A37A-E0D51908D4D0}" srcId="{CBDC759F-07CB-4F28-88E0-5541779AA26E}" destId="{1838802D-21FB-46C2-9A22-60F635918F79}" srcOrd="5" destOrd="0" parTransId="{04252E3F-5CF3-4617-997B-2EE656E9AADF}" sibTransId="{6F753E4C-761F-4400-8DCA-96DC61FA18DA}"/>
    <dgm:cxn modelId="{020C59DC-E1DD-4B55-846F-6794376C0545}" srcId="{CBDC759F-07CB-4F28-88E0-5541779AA26E}" destId="{75D25FA8-A5DB-44C1-996F-955327E02512}" srcOrd="3" destOrd="0" parTransId="{C93D8FB4-044C-443E-94BF-98E38697B6A5}" sibTransId="{674501CD-C5E1-47F8-91E7-C19BCA1F2483}"/>
    <dgm:cxn modelId="{D8D396DE-CAC1-4AE0-8B08-7164CFE5ADC3}" srcId="{CBDC759F-07CB-4F28-88E0-5541779AA26E}" destId="{3A9C680C-70CC-4691-A933-67BAF4BEFBF7}" srcOrd="6" destOrd="0" parTransId="{B051671E-FB95-4267-A23B-ACB8B30973B7}" sibTransId="{ABFC36BD-B807-4348-9202-2E5671F332BF}"/>
    <dgm:cxn modelId="{DAB642E5-148D-4288-8AE5-42CBB991A1F5}" type="presOf" srcId="{5C6E4D9B-05AA-4AF3-8B05-B68BD3CC2A19}" destId="{A282F88B-533F-46DD-9FC3-7803054A9755}" srcOrd="0" destOrd="0" presId="urn:microsoft.com/office/officeart/2005/8/layout/vList5"/>
    <dgm:cxn modelId="{7DF0B5ED-8391-4E06-89E2-A86481D1DA7D}" type="presOf" srcId="{3F2C67CB-C148-43B3-8E10-274AD7A486BE}" destId="{1D77AB86-A100-4B72-B6CE-4E58E0376FA7}" srcOrd="0" destOrd="0" presId="urn:microsoft.com/office/officeart/2005/8/layout/vList5"/>
    <dgm:cxn modelId="{E9C5C540-D5B6-4B59-A553-46F05B8F3B97}" type="presParOf" srcId="{F0FACB4B-C2E1-4D6D-AC20-3D1F523D319F}" destId="{2EFFB964-FF67-47B0-8E88-B9A5A95985A5}" srcOrd="0" destOrd="0" presId="urn:microsoft.com/office/officeart/2005/8/layout/vList5"/>
    <dgm:cxn modelId="{1D590BE0-1F6B-4831-9CEA-9CB08366EC0F}" type="presParOf" srcId="{2EFFB964-FF67-47B0-8E88-B9A5A95985A5}" destId="{513EA1D4-F5AF-4C69-9B5D-B134EE8F1DF7}" srcOrd="0" destOrd="0" presId="urn:microsoft.com/office/officeart/2005/8/layout/vList5"/>
    <dgm:cxn modelId="{323B75E9-ADFF-4ED5-8C83-836D847BC007}" type="presParOf" srcId="{F0FACB4B-C2E1-4D6D-AC20-3D1F523D319F}" destId="{87554B98-C98A-430A-926D-BC3FF1B44031}" srcOrd="1" destOrd="0" presId="urn:microsoft.com/office/officeart/2005/8/layout/vList5"/>
    <dgm:cxn modelId="{494206EB-DDEE-4A65-84E4-4780E5B0B5D8}" type="presParOf" srcId="{F0FACB4B-C2E1-4D6D-AC20-3D1F523D319F}" destId="{3D535782-8C5E-410E-96AB-CD1078108E33}" srcOrd="2" destOrd="0" presId="urn:microsoft.com/office/officeart/2005/8/layout/vList5"/>
    <dgm:cxn modelId="{9539FD33-646F-4D61-94D8-76315CC7F971}" type="presParOf" srcId="{3D535782-8C5E-410E-96AB-CD1078108E33}" destId="{1D77AB86-A100-4B72-B6CE-4E58E0376FA7}" srcOrd="0" destOrd="0" presId="urn:microsoft.com/office/officeart/2005/8/layout/vList5"/>
    <dgm:cxn modelId="{8BC6D00B-2170-4B14-9758-7E15C9737293}" type="presParOf" srcId="{F0FACB4B-C2E1-4D6D-AC20-3D1F523D319F}" destId="{F100BB6A-F070-406A-ABE5-F8051F9BB055}" srcOrd="3" destOrd="0" presId="urn:microsoft.com/office/officeart/2005/8/layout/vList5"/>
    <dgm:cxn modelId="{018EF95E-4045-403F-91D7-53C080F52468}" type="presParOf" srcId="{F0FACB4B-C2E1-4D6D-AC20-3D1F523D319F}" destId="{2644304F-868D-4711-86A7-DA627F8166C3}" srcOrd="4" destOrd="0" presId="urn:microsoft.com/office/officeart/2005/8/layout/vList5"/>
    <dgm:cxn modelId="{A244A21A-5103-4712-A00D-8BB1C4ADB092}" type="presParOf" srcId="{2644304F-868D-4711-86A7-DA627F8166C3}" destId="{CAB1EC02-ADF3-4FF0-B2FB-A39DE3BDE416}" srcOrd="0" destOrd="0" presId="urn:microsoft.com/office/officeart/2005/8/layout/vList5"/>
    <dgm:cxn modelId="{BDA86377-1EB8-4B8D-B558-9FBB0645A458}" type="presParOf" srcId="{F0FACB4B-C2E1-4D6D-AC20-3D1F523D319F}" destId="{B7668302-FBB2-43D7-B6B0-2225035394F8}" srcOrd="5" destOrd="0" presId="urn:microsoft.com/office/officeart/2005/8/layout/vList5"/>
    <dgm:cxn modelId="{BE1DBA47-9F70-432E-879F-BB2D98C63A3A}" type="presParOf" srcId="{F0FACB4B-C2E1-4D6D-AC20-3D1F523D319F}" destId="{9733E6F0-F0C1-474C-8929-A9779CE3918C}" srcOrd="6" destOrd="0" presId="urn:microsoft.com/office/officeart/2005/8/layout/vList5"/>
    <dgm:cxn modelId="{8DCBFE51-E214-4D22-B528-32D7B4BC7979}" type="presParOf" srcId="{9733E6F0-F0C1-474C-8929-A9779CE3918C}" destId="{30740BBD-402A-4B06-80C0-4C1CCC05FAE9}" srcOrd="0" destOrd="0" presId="urn:microsoft.com/office/officeart/2005/8/layout/vList5"/>
    <dgm:cxn modelId="{391EDF3E-BE89-46A6-82CB-514DC1A92EBD}" type="presParOf" srcId="{F0FACB4B-C2E1-4D6D-AC20-3D1F523D319F}" destId="{31714891-70A4-43BF-AB25-66D3C1A155E0}" srcOrd="7" destOrd="0" presId="urn:microsoft.com/office/officeart/2005/8/layout/vList5"/>
    <dgm:cxn modelId="{A9A890F5-E8D3-42D3-BA58-2BBD1B18540C}" type="presParOf" srcId="{F0FACB4B-C2E1-4D6D-AC20-3D1F523D319F}" destId="{6042D618-322F-49EB-8330-2AB9F820303F}" srcOrd="8" destOrd="0" presId="urn:microsoft.com/office/officeart/2005/8/layout/vList5"/>
    <dgm:cxn modelId="{CA1DE769-0346-4B8E-B081-ED8D46F0A530}" type="presParOf" srcId="{6042D618-322F-49EB-8330-2AB9F820303F}" destId="{39B6B9F8-438D-473A-B78B-BCE427452B2E}" srcOrd="0" destOrd="0" presId="urn:microsoft.com/office/officeart/2005/8/layout/vList5"/>
    <dgm:cxn modelId="{0E800617-8C89-4936-9E8A-C8AB295F07AB}" type="presParOf" srcId="{F0FACB4B-C2E1-4D6D-AC20-3D1F523D319F}" destId="{6DA29124-3B5F-4584-834A-E665AFC218FF}" srcOrd="9" destOrd="0" presId="urn:microsoft.com/office/officeart/2005/8/layout/vList5"/>
    <dgm:cxn modelId="{DF74DD49-E2FD-408B-82EA-98A1E42F6478}" type="presParOf" srcId="{F0FACB4B-C2E1-4D6D-AC20-3D1F523D319F}" destId="{97DBCDF2-9623-4F4C-B124-A48B42E8FD72}" srcOrd="10" destOrd="0" presId="urn:microsoft.com/office/officeart/2005/8/layout/vList5"/>
    <dgm:cxn modelId="{FCC70AA3-94C1-4AB0-9DF8-24112ACA7838}" type="presParOf" srcId="{97DBCDF2-9623-4F4C-B124-A48B42E8FD72}" destId="{3253D668-BBBC-40D3-B947-EB3735B18268}" srcOrd="0" destOrd="0" presId="urn:microsoft.com/office/officeart/2005/8/layout/vList5"/>
    <dgm:cxn modelId="{7B6D1C8C-0FAC-4CEE-9734-1369AAB1689D}" type="presParOf" srcId="{F0FACB4B-C2E1-4D6D-AC20-3D1F523D319F}" destId="{F93F3359-A57C-4CE0-B7F5-19C572341BB1}" srcOrd="11" destOrd="0" presId="urn:microsoft.com/office/officeart/2005/8/layout/vList5"/>
    <dgm:cxn modelId="{353D031E-BA9A-4EB5-AD2C-0ABED1BFCF47}" type="presParOf" srcId="{F0FACB4B-C2E1-4D6D-AC20-3D1F523D319F}" destId="{F3AD0498-3423-4262-8347-DF803CA9EEF0}" srcOrd="12" destOrd="0" presId="urn:microsoft.com/office/officeart/2005/8/layout/vList5"/>
    <dgm:cxn modelId="{86E7B6E3-B5A9-4441-8BB4-3243421A2893}" type="presParOf" srcId="{F3AD0498-3423-4262-8347-DF803CA9EEF0}" destId="{98C8086E-2C69-4BAE-A02F-3EC7B451CE04}" srcOrd="0" destOrd="0" presId="urn:microsoft.com/office/officeart/2005/8/layout/vList5"/>
    <dgm:cxn modelId="{F9DA5C86-778C-463A-A32B-2481D96F4019}" type="presParOf" srcId="{F0FACB4B-C2E1-4D6D-AC20-3D1F523D319F}" destId="{FEFB126E-DBE3-4965-ABAE-014E3B2358FD}" srcOrd="13" destOrd="0" presId="urn:microsoft.com/office/officeart/2005/8/layout/vList5"/>
    <dgm:cxn modelId="{8A8737C6-0997-41C3-9D37-79D5DEE44E99}" type="presParOf" srcId="{F0FACB4B-C2E1-4D6D-AC20-3D1F523D319F}" destId="{023D58B4-31BB-4FEB-B3AD-31F1BEB465C8}" srcOrd="14" destOrd="0" presId="urn:microsoft.com/office/officeart/2005/8/layout/vList5"/>
    <dgm:cxn modelId="{35335A1B-A416-4F3E-A9E7-229222C8AD17}" type="presParOf" srcId="{023D58B4-31BB-4FEB-B3AD-31F1BEB465C8}" destId="{A282F88B-533F-46DD-9FC3-7803054A9755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3165DE-B396-4292-89AA-531FF9EF2864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491C919-B380-43C2-B6D3-303277C9127E}">
      <dgm:prSet/>
      <dgm:spPr/>
      <dgm:t>
        <a:bodyPr/>
        <a:lstStyle/>
        <a:p>
          <a:r>
            <a:rPr lang="en-US" dirty="0"/>
            <a:t>Ratios </a:t>
          </a:r>
        </a:p>
      </dgm:t>
    </dgm:pt>
    <dgm:pt modelId="{84778299-6B2D-4B46-A0F6-2A4DB05F10D0}" type="parTrans" cxnId="{0F815058-A522-4ABC-A7E5-7616943C6780}">
      <dgm:prSet/>
      <dgm:spPr/>
      <dgm:t>
        <a:bodyPr/>
        <a:lstStyle/>
        <a:p>
          <a:endParaRPr lang="en-US"/>
        </a:p>
      </dgm:t>
    </dgm:pt>
    <dgm:pt modelId="{581F7EE8-2E99-4984-95B6-869D7A3E8E46}" type="sibTrans" cxnId="{0F815058-A522-4ABC-A7E5-7616943C6780}">
      <dgm:prSet/>
      <dgm:spPr/>
      <dgm:t>
        <a:bodyPr/>
        <a:lstStyle/>
        <a:p>
          <a:endParaRPr lang="en-US"/>
        </a:p>
      </dgm:t>
    </dgm:pt>
    <dgm:pt modelId="{38146AE4-42DF-4EB4-A063-737D004F7EC6}">
      <dgm:prSet/>
      <dgm:spPr/>
      <dgm:t>
        <a:bodyPr/>
        <a:lstStyle/>
        <a:p>
          <a:r>
            <a:rPr lang="en-US" dirty="0"/>
            <a:t>Formula/figures/answer/Comment + Theory</a:t>
          </a:r>
        </a:p>
      </dgm:t>
    </dgm:pt>
    <dgm:pt modelId="{3CE66B47-7028-4EBA-A9F2-A5F71F128EE0}" type="parTrans" cxnId="{DF854FFC-D3DA-4FFD-BE1E-FC266CCCD248}">
      <dgm:prSet/>
      <dgm:spPr/>
      <dgm:t>
        <a:bodyPr/>
        <a:lstStyle/>
        <a:p>
          <a:endParaRPr lang="en-US"/>
        </a:p>
      </dgm:t>
    </dgm:pt>
    <dgm:pt modelId="{CE20FA2B-58BB-4027-A620-257452E5043D}" type="sibTrans" cxnId="{DF854FFC-D3DA-4FFD-BE1E-FC266CCCD248}">
      <dgm:prSet/>
      <dgm:spPr/>
      <dgm:t>
        <a:bodyPr/>
        <a:lstStyle/>
        <a:p>
          <a:endParaRPr lang="en-US"/>
        </a:p>
      </dgm:t>
    </dgm:pt>
    <dgm:pt modelId="{14C52A6F-FBBF-4574-879D-CDD64B68BF9A}">
      <dgm:prSet/>
      <dgm:spPr/>
      <dgm:t>
        <a:bodyPr/>
        <a:lstStyle/>
        <a:p>
          <a:r>
            <a:rPr lang="en-US"/>
            <a:t>Sources of Finance/Choosing an SOF/Cash flow forecasts</a:t>
          </a:r>
        </a:p>
      </dgm:t>
    </dgm:pt>
    <dgm:pt modelId="{FE70AA78-F7C5-47FA-842E-28C7A4B46981}" type="parTrans" cxnId="{B1CD40E4-3ED9-4F06-A6D6-F371E4C7660F}">
      <dgm:prSet/>
      <dgm:spPr/>
      <dgm:t>
        <a:bodyPr/>
        <a:lstStyle/>
        <a:p>
          <a:endParaRPr lang="en-US"/>
        </a:p>
      </dgm:t>
    </dgm:pt>
    <dgm:pt modelId="{B8695C68-4748-4CC5-9FA9-CEA494C6CBD8}" type="sibTrans" cxnId="{B1CD40E4-3ED9-4F06-A6D6-F371E4C7660F}">
      <dgm:prSet/>
      <dgm:spPr/>
      <dgm:t>
        <a:bodyPr/>
        <a:lstStyle/>
        <a:p>
          <a:endParaRPr lang="en-US"/>
        </a:p>
      </dgm:t>
    </dgm:pt>
    <dgm:pt modelId="{700EEB6B-FCED-4FE5-A97B-804523F86AF4}">
      <dgm:prSet/>
      <dgm:spPr/>
      <dgm:t>
        <a:bodyPr/>
        <a:lstStyle/>
        <a:p>
          <a:r>
            <a:rPr lang="en-US"/>
            <a:t>Analysing a business Bank loan.</a:t>
          </a:r>
        </a:p>
      </dgm:t>
    </dgm:pt>
    <dgm:pt modelId="{2E1B30AB-4DC7-4D4B-A1C3-DD3171E36CDA}" type="parTrans" cxnId="{3F42A8D5-B14C-4DA3-BEEF-0BBDF7F1B8A5}">
      <dgm:prSet/>
      <dgm:spPr/>
      <dgm:t>
        <a:bodyPr/>
        <a:lstStyle/>
        <a:p>
          <a:endParaRPr lang="en-US"/>
        </a:p>
      </dgm:t>
    </dgm:pt>
    <dgm:pt modelId="{9D48B681-B696-4E38-8D4E-88775EEDA839}" type="sibTrans" cxnId="{3F42A8D5-B14C-4DA3-BEEF-0BBDF7F1B8A5}">
      <dgm:prSet/>
      <dgm:spPr/>
      <dgm:t>
        <a:bodyPr/>
        <a:lstStyle/>
        <a:p>
          <a:endParaRPr lang="en-US"/>
        </a:p>
      </dgm:t>
    </dgm:pt>
    <dgm:pt modelId="{71898E64-CB33-46C0-9FF8-92E0606B8F91}">
      <dgm:prSet/>
      <dgm:spPr/>
      <dgm:t>
        <a:bodyPr/>
        <a:lstStyle/>
        <a:p>
          <a:r>
            <a:rPr lang="en-US"/>
            <a:t>Average Clause and Underinsurance.</a:t>
          </a:r>
        </a:p>
      </dgm:t>
    </dgm:pt>
    <dgm:pt modelId="{7650E311-8981-4AA5-916D-061C9F831903}" type="parTrans" cxnId="{EE02A025-87F5-4956-ABD9-132654817DC9}">
      <dgm:prSet/>
      <dgm:spPr/>
      <dgm:t>
        <a:bodyPr/>
        <a:lstStyle/>
        <a:p>
          <a:endParaRPr lang="en-US"/>
        </a:p>
      </dgm:t>
    </dgm:pt>
    <dgm:pt modelId="{D236DC19-37DF-4EAF-A8CF-C74D3AFAA5C1}" type="sibTrans" cxnId="{EE02A025-87F5-4956-ABD9-132654817DC9}">
      <dgm:prSet/>
      <dgm:spPr/>
      <dgm:t>
        <a:bodyPr/>
        <a:lstStyle/>
        <a:p>
          <a:endParaRPr lang="en-US"/>
        </a:p>
      </dgm:t>
    </dgm:pt>
    <dgm:pt modelId="{A1E52AD8-7E5A-4F33-AA7A-48CE4BACE3BD}">
      <dgm:prSet/>
      <dgm:spPr/>
      <dgm:t>
        <a:bodyPr/>
        <a:lstStyle/>
        <a:p>
          <a:r>
            <a:rPr lang="en-US"/>
            <a:t>Business Insurance types.</a:t>
          </a:r>
        </a:p>
      </dgm:t>
    </dgm:pt>
    <dgm:pt modelId="{8026C8F7-EE51-4A6B-9854-BCA3BA5D4A33}" type="parTrans" cxnId="{A2CA31A7-05F2-47C8-805E-91B18DC09A6A}">
      <dgm:prSet/>
      <dgm:spPr/>
      <dgm:t>
        <a:bodyPr/>
        <a:lstStyle/>
        <a:p>
          <a:endParaRPr lang="en-US"/>
        </a:p>
      </dgm:t>
    </dgm:pt>
    <dgm:pt modelId="{C7753F9C-56BA-48C8-8660-4EA23A17DDE4}" type="sibTrans" cxnId="{A2CA31A7-05F2-47C8-805E-91B18DC09A6A}">
      <dgm:prSet/>
      <dgm:spPr/>
      <dgm:t>
        <a:bodyPr/>
        <a:lstStyle/>
        <a:p>
          <a:endParaRPr lang="en-US"/>
        </a:p>
      </dgm:t>
    </dgm:pt>
    <dgm:pt modelId="{B26C5328-3256-41AE-A21E-1F44DF5BF801}">
      <dgm:prSet/>
      <dgm:spPr/>
      <dgm:t>
        <a:bodyPr/>
        <a:lstStyle/>
        <a:p>
          <a:r>
            <a:rPr lang="en-US"/>
            <a:t>Business Tax types and possibly definitions.</a:t>
          </a:r>
        </a:p>
      </dgm:t>
    </dgm:pt>
    <dgm:pt modelId="{EAC8C14A-B88F-4848-B68D-5CBF4010E43D}" type="parTrans" cxnId="{D47AD489-5CAA-4933-93D1-CF3DBCFF3729}">
      <dgm:prSet/>
      <dgm:spPr/>
      <dgm:t>
        <a:bodyPr/>
        <a:lstStyle/>
        <a:p>
          <a:endParaRPr lang="en-US"/>
        </a:p>
      </dgm:t>
    </dgm:pt>
    <dgm:pt modelId="{8A6136D0-7B5C-4E93-9766-BE754481941F}" type="sibTrans" cxnId="{D47AD489-5CAA-4933-93D1-CF3DBCFF3729}">
      <dgm:prSet/>
      <dgm:spPr/>
      <dgm:t>
        <a:bodyPr/>
        <a:lstStyle/>
        <a:p>
          <a:endParaRPr lang="en-US"/>
        </a:p>
      </dgm:t>
    </dgm:pt>
    <dgm:pt modelId="{7386BFD4-A157-458C-8BC6-E33ED655FF3B}">
      <dgm:prSet/>
      <dgm:spPr/>
      <dgm:t>
        <a:bodyPr/>
        <a:lstStyle/>
        <a:p>
          <a:r>
            <a:rPr lang="en-US"/>
            <a:t>Reward/Teamwork/Performance Appraisal</a:t>
          </a:r>
        </a:p>
      </dgm:t>
    </dgm:pt>
    <dgm:pt modelId="{AA734E74-E211-4957-87E7-2A0692E0B559}" type="parTrans" cxnId="{15187DD4-123E-4EFC-A8EC-07417A2ECB67}">
      <dgm:prSet/>
      <dgm:spPr/>
      <dgm:t>
        <a:bodyPr/>
        <a:lstStyle/>
        <a:p>
          <a:endParaRPr lang="en-US"/>
        </a:p>
      </dgm:t>
    </dgm:pt>
    <dgm:pt modelId="{D4ED108C-F62D-4D19-999F-D29BA9AF5395}" type="sibTrans" cxnId="{15187DD4-123E-4EFC-A8EC-07417A2ECB67}">
      <dgm:prSet/>
      <dgm:spPr/>
      <dgm:t>
        <a:bodyPr/>
        <a:lstStyle/>
        <a:p>
          <a:endParaRPr lang="en-US"/>
        </a:p>
      </dgm:t>
    </dgm:pt>
    <dgm:pt modelId="{75F8B35B-7785-4F39-A7D3-1510AED3E566}">
      <dgm:prSet/>
      <dgm:spPr/>
      <dgm:t>
        <a:bodyPr/>
        <a:lstStyle/>
        <a:p>
          <a:r>
            <a:rPr lang="en-US"/>
            <a:t>Strategies used when implementing Change</a:t>
          </a:r>
        </a:p>
      </dgm:t>
    </dgm:pt>
    <dgm:pt modelId="{7330C971-7065-48AB-B4D8-45F0EA8E7AA4}" type="parTrans" cxnId="{DC8266C8-2AE6-4C30-8FFA-78D3B7FAD8C4}">
      <dgm:prSet/>
      <dgm:spPr/>
      <dgm:t>
        <a:bodyPr/>
        <a:lstStyle/>
        <a:p>
          <a:endParaRPr lang="en-US"/>
        </a:p>
      </dgm:t>
    </dgm:pt>
    <dgm:pt modelId="{BA7D3771-9D1D-48F8-89F0-45BCCB923E0C}" type="sibTrans" cxnId="{DC8266C8-2AE6-4C30-8FFA-78D3B7FAD8C4}">
      <dgm:prSet/>
      <dgm:spPr/>
      <dgm:t>
        <a:bodyPr/>
        <a:lstStyle/>
        <a:p>
          <a:endParaRPr lang="en-US"/>
        </a:p>
      </dgm:t>
    </dgm:pt>
    <dgm:pt modelId="{0BA2C622-6DF8-45C9-9F74-39F33B13DA61}" type="pres">
      <dgm:prSet presAssocID="{443165DE-B396-4292-89AA-531FF9EF2864}" presName="vert0" presStyleCnt="0">
        <dgm:presLayoutVars>
          <dgm:dir/>
          <dgm:animOne val="branch"/>
          <dgm:animLvl val="lvl"/>
        </dgm:presLayoutVars>
      </dgm:prSet>
      <dgm:spPr/>
    </dgm:pt>
    <dgm:pt modelId="{B1219A20-BAF7-44AD-B396-FD9CDCD55C34}" type="pres">
      <dgm:prSet presAssocID="{2491C919-B380-43C2-B6D3-303277C9127E}" presName="thickLine" presStyleLbl="alignNode1" presStyleIdx="0" presStyleCnt="9"/>
      <dgm:spPr/>
    </dgm:pt>
    <dgm:pt modelId="{8BEF1DCB-EEEF-426F-A8A1-D8B326B6CACA}" type="pres">
      <dgm:prSet presAssocID="{2491C919-B380-43C2-B6D3-303277C9127E}" presName="horz1" presStyleCnt="0"/>
      <dgm:spPr/>
    </dgm:pt>
    <dgm:pt modelId="{81BD3A28-BAF8-409A-B5AB-4E2906AB0C9F}" type="pres">
      <dgm:prSet presAssocID="{2491C919-B380-43C2-B6D3-303277C9127E}" presName="tx1" presStyleLbl="revTx" presStyleIdx="0" presStyleCnt="9"/>
      <dgm:spPr/>
    </dgm:pt>
    <dgm:pt modelId="{4750C521-BD13-472D-9D16-296573351810}" type="pres">
      <dgm:prSet presAssocID="{2491C919-B380-43C2-B6D3-303277C9127E}" presName="vert1" presStyleCnt="0"/>
      <dgm:spPr/>
    </dgm:pt>
    <dgm:pt modelId="{8C583F67-1F72-4C6F-A132-CE432723D7B5}" type="pres">
      <dgm:prSet presAssocID="{38146AE4-42DF-4EB4-A063-737D004F7EC6}" presName="thickLine" presStyleLbl="alignNode1" presStyleIdx="1" presStyleCnt="9"/>
      <dgm:spPr/>
    </dgm:pt>
    <dgm:pt modelId="{3AB859D3-1311-466D-8E99-CBE6E6EEE5F7}" type="pres">
      <dgm:prSet presAssocID="{38146AE4-42DF-4EB4-A063-737D004F7EC6}" presName="horz1" presStyleCnt="0"/>
      <dgm:spPr/>
    </dgm:pt>
    <dgm:pt modelId="{6FEAB701-0DFC-4DA4-A505-A78F7C0F0528}" type="pres">
      <dgm:prSet presAssocID="{38146AE4-42DF-4EB4-A063-737D004F7EC6}" presName="tx1" presStyleLbl="revTx" presStyleIdx="1" presStyleCnt="9"/>
      <dgm:spPr/>
    </dgm:pt>
    <dgm:pt modelId="{6C855432-AC24-447C-9FA4-678FEA10E1FC}" type="pres">
      <dgm:prSet presAssocID="{38146AE4-42DF-4EB4-A063-737D004F7EC6}" presName="vert1" presStyleCnt="0"/>
      <dgm:spPr/>
    </dgm:pt>
    <dgm:pt modelId="{1085BA78-5AD3-46B6-9C39-1B25ADA17176}" type="pres">
      <dgm:prSet presAssocID="{14C52A6F-FBBF-4574-879D-CDD64B68BF9A}" presName="thickLine" presStyleLbl="alignNode1" presStyleIdx="2" presStyleCnt="9"/>
      <dgm:spPr/>
    </dgm:pt>
    <dgm:pt modelId="{2C97A667-D8B8-49BB-B3D7-99D40F1EFA32}" type="pres">
      <dgm:prSet presAssocID="{14C52A6F-FBBF-4574-879D-CDD64B68BF9A}" presName="horz1" presStyleCnt="0"/>
      <dgm:spPr/>
    </dgm:pt>
    <dgm:pt modelId="{44DB7863-64BD-4CE9-9A34-F89D96106078}" type="pres">
      <dgm:prSet presAssocID="{14C52A6F-FBBF-4574-879D-CDD64B68BF9A}" presName="tx1" presStyleLbl="revTx" presStyleIdx="2" presStyleCnt="9"/>
      <dgm:spPr/>
    </dgm:pt>
    <dgm:pt modelId="{7C58F3E6-E16A-4597-B83E-29E48382B880}" type="pres">
      <dgm:prSet presAssocID="{14C52A6F-FBBF-4574-879D-CDD64B68BF9A}" presName="vert1" presStyleCnt="0"/>
      <dgm:spPr/>
    </dgm:pt>
    <dgm:pt modelId="{783B4378-5E0C-461F-A4DE-3F1934ADEC37}" type="pres">
      <dgm:prSet presAssocID="{700EEB6B-FCED-4FE5-A97B-804523F86AF4}" presName="thickLine" presStyleLbl="alignNode1" presStyleIdx="3" presStyleCnt="9"/>
      <dgm:spPr/>
    </dgm:pt>
    <dgm:pt modelId="{615003C7-8832-485A-93C5-640A4BCD7CB7}" type="pres">
      <dgm:prSet presAssocID="{700EEB6B-FCED-4FE5-A97B-804523F86AF4}" presName="horz1" presStyleCnt="0"/>
      <dgm:spPr/>
    </dgm:pt>
    <dgm:pt modelId="{8AD82B93-7641-46F5-B142-F721716D5665}" type="pres">
      <dgm:prSet presAssocID="{700EEB6B-FCED-4FE5-A97B-804523F86AF4}" presName="tx1" presStyleLbl="revTx" presStyleIdx="3" presStyleCnt="9"/>
      <dgm:spPr/>
    </dgm:pt>
    <dgm:pt modelId="{28A32E08-8C05-438B-99E5-53AA51CD6DB7}" type="pres">
      <dgm:prSet presAssocID="{700EEB6B-FCED-4FE5-A97B-804523F86AF4}" presName="vert1" presStyleCnt="0"/>
      <dgm:spPr/>
    </dgm:pt>
    <dgm:pt modelId="{E41657CD-5226-40EF-BED8-85D1889E41FC}" type="pres">
      <dgm:prSet presAssocID="{71898E64-CB33-46C0-9FF8-92E0606B8F91}" presName="thickLine" presStyleLbl="alignNode1" presStyleIdx="4" presStyleCnt="9"/>
      <dgm:spPr/>
    </dgm:pt>
    <dgm:pt modelId="{C894DE99-E2EF-4D3B-8057-67B2F8397C5F}" type="pres">
      <dgm:prSet presAssocID="{71898E64-CB33-46C0-9FF8-92E0606B8F91}" presName="horz1" presStyleCnt="0"/>
      <dgm:spPr/>
    </dgm:pt>
    <dgm:pt modelId="{3C1CEE72-94BD-40F2-B664-41AF7F0C76DE}" type="pres">
      <dgm:prSet presAssocID="{71898E64-CB33-46C0-9FF8-92E0606B8F91}" presName="tx1" presStyleLbl="revTx" presStyleIdx="4" presStyleCnt="9"/>
      <dgm:spPr/>
    </dgm:pt>
    <dgm:pt modelId="{251CD89B-8732-4B27-B8C5-05A3F6C1A06D}" type="pres">
      <dgm:prSet presAssocID="{71898E64-CB33-46C0-9FF8-92E0606B8F91}" presName="vert1" presStyleCnt="0"/>
      <dgm:spPr/>
    </dgm:pt>
    <dgm:pt modelId="{CB66BFA0-1611-4CB9-B089-3A2145176A4A}" type="pres">
      <dgm:prSet presAssocID="{A1E52AD8-7E5A-4F33-AA7A-48CE4BACE3BD}" presName="thickLine" presStyleLbl="alignNode1" presStyleIdx="5" presStyleCnt="9"/>
      <dgm:spPr/>
    </dgm:pt>
    <dgm:pt modelId="{55DDAD0C-DB8E-424A-884D-4F8BF6BC1FFE}" type="pres">
      <dgm:prSet presAssocID="{A1E52AD8-7E5A-4F33-AA7A-48CE4BACE3BD}" presName="horz1" presStyleCnt="0"/>
      <dgm:spPr/>
    </dgm:pt>
    <dgm:pt modelId="{20ECEBC4-2E80-4EE1-A0FD-F6DBB8B1E61E}" type="pres">
      <dgm:prSet presAssocID="{A1E52AD8-7E5A-4F33-AA7A-48CE4BACE3BD}" presName="tx1" presStyleLbl="revTx" presStyleIdx="5" presStyleCnt="9"/>
      <dgm:spPr/>
    </dgm:pt>
    <dgm:pt modelId="{F6B56845-E704-4B49-9069-6DB6DEE8F077}" type="pres">
      <dgm:prSet presAssocID="{A1E52AD8-7E5A-4F33-AA7A-48CE4BACE3BD}" presName="vert1" presStyleCnt="0"/>
      <dgm:spPr/>
    </dgm:pt>
    <dgm:pt modelId="{7E2E8720-4DF0-444C-BD5D-50820D8741C2}" type="pres">
      <dgm:prSet presAssocID="{B26C5328-3256-41AE-A21E-1F44DF5BF801}" presName="thickLine" presStyleLbl="alignNode1" presStyleIdx="6" presStyleCnt="9"/>
      <dgm:spPr/>
    </dgm:pt>
    <dgm:pt modelId="{46977003-F1C3-484B-8C59-BDA2C45414D6}" type="pres">
      <dgm:prSet presAssocID="{B26C5328-3256-41AE-A21E-1F44DF5BF801}" presName="horz1" presStyleCnt="0"/>
      <dgm:spPr/>
    </dgm:pt>
    <dgm:pt modelId="{B271AEC9-06CE-4B4D-8076-47F5285D2993}" type="pres">
      <dgm:prSet presAssocID="{B26C5328-3256-41AE-A21E-1F44DF5BF801}" presName="tx1" presStyleLbl="revTx" presStyleIdx="6" presStyleCnt="9"/>
      <dgm:spPr/>
    </dgm:pt>
    <dgm:pt modelId="{60F74C66-706C-4EC5-A630-140DB76981D8}" type="pres">
      <dgm:prSet presAssocID="{B26C5328-3256-41AE-A21E-1F44DF5BF801}" presName="vert1" presStyleCnt="0"/>
      <dgm:spPr/>
    </dgm:pt>
    <dgm:pt modelId="{4488B8E8-C1B3-4BCD-911E-CB6EF7E674E1}" type="pres">
      <dgm:prSet presAssocID="{7386BFD4-A157-458C-8BC6-E33ED655FF3B}" presName="thickLine" presStyleLbl="alignNode1" presStyleIdx="7" presStyleCnt="9"/>
      <dgm:spPr/>
    </dgm:pt>
    <dgm:pt modelId="{4325283D-655D-4DEC-82F9-838EA84169CB}" type="pres">
      <dgm:prSet presAssocID="{7386BFD4-A157-458C-8BC6-E33ED655FF3B}" presName="horz1" presStyleCnt="0"/>
      <dgm:spPr/>
    </dgm:pt>
    <dgm:pt modelId="{9D49DF73-4324-4EC8-9572-BA09869BB2A6}" type="pres">
      <dgm:prSet presAssocID="{7386BFD4-A157-458C-8BC6-E33ED655FF3B}" presName="tx1" presStyleLbl="revTx" presStyleIdx="7" presStyleCnt="9"/>
      <dgm:spPr/>
    </dgm:pt>
    <dgm:pt modelId="{DCEDBD0D-89D3-49CC-AAF5-7FFD6AB1B8F7}" type="pres">
      <dgm:prSet presAssocID="{7386BFD4-A157-458C-8BC6-E33ED655FF3B}" presName="vert1" presStyleCnt="0"/>
      <dgm:spPr/>
    </dgm:pt>
    <dgm:pt modelId="{798B22B2-E5D0-4911-9296-6FA3130E9F41}" type="pres">
      <dgm:prSet presAssocID="{75F8B35B-7785-4F39-A7D3-1510AED3E566}" presName="thickLine" presStyleLbl="alignNode1" presStyleIdx="8" presStyleCnt="9"/>
      <dgm:spPr/>
    </dgm:pt>
    <dgm:pt modelId="{0E44FE6D-8424-4782-95C8-48ECB6B347E7}" type="pres">
      <dgm:prSet presAssocID="{75F8B35B-7785-4F39-A7D3-1510AED3E566}" presName="horz1" presStyleCnt="0"/>
      <dgm:spPr/>
    </dgm:pt>
    <dgm:pt modelId="{489CFB25-E6D8-42EB-AE3E-A93F629DD86E}" type="pres">
      <dgm:prSet presAssocID="{75F8B35B-7785-4F39-A7D3-1510AED3E566}" presName="tx1" presStyleLbl="revTx" presStyleIdx="8" presStyleCnt="9"/>
      <dgm:spPr/>
    </dgm:pt>
    <dgm:pt modelId="{80A1E615-6387-484F-BDE3-DF7C64377728}" type="pres">
      <dgm:prSet presAssocID="{75F8B35B-7785-4F39-A7D3-1510AED3E566}" presName="vert1" presStyleCnt="0"/>
      <dgm:spPr/>
    </dgm:pt>
  </dgm:ptLst>
  <dgm:cxnLst>
    <dgm:cxn modelId="{EE02A025-87F5-4956-ABD9-132654817DC9}" srcId="{443165DE-B396-4292-89AA-531FF9EF2864}" destId="{71898E64-CB33-46C0-9FF8-92E0606B8F91}" srcOrd="4" destOrd="0" parTransId="{7650E311-8981-4AA5-916D-061C9F831903}" sibTransId="{D236DC19-37DF-4EAF-A8CF-C74D3AFAA5C1}"/>
    <dgm:cxn modelId="{92D1EE2F-751A-4C09-925C-973F14DC285B}" type="presOf" srcId="{14C52A6F-FBBF-4574-879D-CDD64B68BF9A}" destId="{44DB7863-64BD-4CE9-9A34-F89D96106078}" srcOrd="0" destOrd="0" presId="urn:microsoft.com/office/officeart/2008/layout/LinedList"/>
    <dgm:cxn modelId="{BFA58947-C388-4D1B-BA47-F68878EE3390}" type="presOf" srcId="{7386BFD4-A157-458C-8BC6-E33ED655FF3B}" destId="{9D49DF73-4324-4EC8-9572-BA09869BB2A6}" srcOrd="0" destOrd="0" presId="urn:microsoft.com/office/officeart/2008/layout/LinedList"/>
    <dgm:cxn modelId="{871E7369-5E40-47D0-9883-2B041C0A527D}" type="presOf" srcId="{B26C5328-3256-41AE-A21E-1F44DF5BF801}" destId="{B271AEC9-06CE-4B4D-8076-47F5285D2993}" srcOrd="0" destOrd="0" presId="urn:microsoft.com/office/officeart/2008/layout/LinedList"/>
    <dgm:cxn modelId="{3CEE846D-5EF5-4F4C-B28C-2190D606F387}" type="presOf" srcId="{A1E52AD8-7E5A-4F33-AA7A-48CE4BACE3BD}" destId="{20ECEBC4-2E80-4EE1-A0FD-F6DBB8B1E61E}" srcOrd="0" destOrd="0" presId="urn:microsoft.com/office/officeart/2008/layout/LinedList"/>
    <dgm:cxn modelId="{0F815058-A522-4ABC-A7E5-7616943C6780}" srcId="{443165DE-B396-4292-89AA-531FF9EF2864}" destId="{2491C919-B380-43C2-B6D3-303277C9127E}" srcOrd="0" destOrd="0" parTransId="{84778299-6B2D-4B46-A0F6-2A4DB05F10D0}" sibTransId="{581F7EE8-2E99-4984-95B6-869D7A3E8E46}"/>
    <dgm:cxn modelId="{D47AD489-5CAA-4933-93D1-CF3DBCFF3729}" srcId="{443165DE-B396-4292-89AA-531FF9EF2864}" destId="{B26C5328-3256-41AE-A21E-1F44DF5BF801}" srcOrd="6" destOrd="0" parTransId="{EAC8C14A-B88F-4848-B68D-5CBF4010E43D}" sibTransId="{8A6136D0-7B5C-4E93-9766-BE754481941F}"/>
    <dgm:cxn modelId="{13B97BA2-4C03-4B47-8025-2C2E07762E93}" type="presOf" srcId="{71898E64-CB33-46C0-9FF8-92E0606B8F91}" destId="{3C1CEE72-94BD-40F2-B664-41AF7F0C76DE}" srcOrd="0" destOrd="0" presId="urn:microsoft.com/office/officeart/2008/layout/LinedList"/>
    <dgm:cxn modelId="{A2CA31A7-05F2-47C8-805E-91B18DC09A6A}" srcId="{443165DE-B396-4292-89AA-531FF9EF2864}" destId="{A1E52AD8-7E5A-4F33-AA7A-48CE4BACE3BD}" srcOrd="5" destOrd="0" parTransId="{8026C8F7-EE51-4A6B-9854-BCA3BA5D4A33}" sibTransId="{C7753F9C-56BA-48C8-8660-4EA23A17DDE4}"/>
    <dgm:cxn modelId="{FEC974A8-9237-4114-8698-432D255CCBD4}" type="presOf" srcId="{2491C919-B380-43C2-B6D3-303277C9127E}" destId="{81BD3A28-BAF8-409A-B5AB-4E2906AB0C9F}" srcOrd="0" destOrd="0" presId="urn:microsoft.com/office/officeart/2008/layout/LinedList"/>
    <dgm:cxn modelId="{2E30ABB4-6C03-4FD6-9840-14A55FF8D0DE}" type="presOf" srcId="{38146AE4-42DF-4EB4-A063-737D004F7EC6}" destId="{6FEAB701-0DFC-4DA4-A505-A78F7C0F0528}" srcOrd="0" destOrd="0" presId="urn:microsoft.com/office/officeart/2008/layout/LinedList"/>
    <dgm:cxn modelId="{5ADA3BBC-E9B0-480A-AD50-6D3141FE430F}" type="presOf" srcId="{443165DE-B396-4292-89AA-531FF9EF2864}" destId="{0BA2C622-6DF8-45C9-9F74-39F33B13DA61}" srcOrd="0" destOrd="0" presId="urn:microsoft.com/office/officeart/2008/layout/LinedList"/>
    <dgm:cxn modelId="{DC8266C8-2AE6-4C30-8FFA-78D3B7FAD8C4}" srcId="{443165DE-B396-4292-89AA-531FF9EF2864}" destId="{75F8B35B-7785-4F39-A7D3-1510AED3E566}" srcOrd="8" destOrd="0" parTransId="{7330C971-7065-48AB-B4D8-45F0EA8E7AA4}" sibTransId="{BA7D3771-9D1D-48F8-89F0-45BCCB923E0C}"/>
    <dgm:cxn modelId="{15187DD4-123E-4EFC-A8EC-07417A2ECB67}" srcId="{443165DE-B396-4292-89AA-531FF9EF2864}" destId="{7386BFD4-A157-458C-8BC6-E33ED655FF3B}" srcOrd="7" destOrd="0" parTransId="{AA734E74-E211-4957-87E7-2A0692E0B559}" sibTransId="{D4ED108C-F62D-4D19-999F-D29BA9AF5395}"/>
    <dgm:cxn modelId="{3F42A8D5-B14C-4DA3-BEEF-0BBDF7F1B8A5}" srcId="{443165DE-B396-4292-89AA-531FF9EF2864}" destId="{700EEB6B-FCED-4FE5-A97B-804523F86AF4}" srcOrd="3" destOrd="0" parTransId="{2E1B30AB-4DC7-4D4B-A1C3-DD3171E36CDA}" sibTransId="{9D48B681-B696-4E38-8D4E-88775EEDA839}"/>
    <dgm:cxn modelId="{B1CD40E4-3ED9-4F06-A6D6-F371E4C7660F}" srcId="{443165DE-B396-4292-89AA-531FF9EF2864}" destId="{14C52A6F-FBBF-4574-879D-CDD64B68BF9A}" srcOrd="2" destOrd="0" parTransId="{FE70AA78-F7C5-47FA-842E-28C7A4B46981}" sibTransId="{B8695C68-4748-4CC5-9FA9-CEA494C6CBD8}"/>
    <dgm:cxn modelId="{EF11ECEB-FE6D-421D-B6E0-AFEAFC19F4AD}" type="presOf" srcId="{700EEB6B-FCED-4FE5-A97B-804523F86AF4}" destId="{8AD82B93-7641-46F5-B142-F721716D5665}" srcOrd="0" destOrd="0" presId="urn:microsoft.com/office/officeart/2008/layout/LinedList"/>
    <dgm:cxn modelId="{A3FB69F6-EC77-4142-8A73-EE16077B07EB}" type="presOf" srcId="{75F8B35B-7785-4F39-A7D3-1510AED3E566}" destId="{489CFB25-E6D8-42EB-AE3E-A93F629DD86E}" srcOrd="0" destOrd="0" presId="urn:microsoft.com/office/officeart/2008/layout/LinedList"/>
    <dgm:cxn modelId="{DF854FFC-D3DA-4FFD-BE1E-FC266CCCD248}" srcId="{443165DE-B396-4292-89AA-531FF9EF2864}" destId="{38146AE4-42DF-4EB4-A063-737D004F7EC6}" srcOrd="1" destOrd="0" parTransId="{3CE66B47-7028-4EBA-A9F2-A5F71F128EE0}" sibTransId="{CE20FA2B-58BB-4027-A620-257452E5043D}"/>
    <dgm:cxn modelId="{EB52D481-8D59-4DD9-8FA7-7F65FE32C86F}" type="presParOf" srcId="{0BA2C622-6DF8-45C9-9F74-39F33B13DA61}" destId="{B1219A20-BAF7-44AD-B396-FD9CDCD55C34}" srcOrd="0" destOrd="0" presId="urn:microsoft.com/office/officeart/2008/layout/LinedList"/>
    <dgm:cxn modelId="{68F1A97D-ADEC-471A-8EAC-1E40EFADE22E}" type="presParOf" srcId="{0BA2C622-6DF8-45C9-9F74-39F33B13DA61}" destId="{8BEF1DCB-EEEF-426F-A8A1-D8B326B6CACA}" srcOrd="1" destOrd="0" presId="urn:microsoft.com/office/officeart/2008/layout/LinedList"/>
    <dgm:cxn modelId="{591DE423-F74C-4BC4-A9FE-5FEE59B84640}" type="presParOf" srcId="{8BEF1DCB-EEEF-426F-A8A1-D8B326B6CACA}" destId="{81BD3A28-BAF8-409A-B5AB-4E2906AB0C9F}" srcOrd="0" destOrd="0" presId="urn:microsoft.com/office/officeart/2008/layout/LinedList"/>
    <dgm:cxn modelId="{1EC1D2EF-F1DD-45CA-BAE1-F28364966F1C}" type="presParOf" srcId="{8BEF1DCB-EEEF-426F-A8A1-D8B326B6CACA}" destId="{4750C521-BD13-472D-9D16-296573351810}" srcOrd="1" destOrd="0" presId="urn:microsoft.com/office/officeart/2008/layout/LinedList"/>
    <dgm:cxn modelId="{4E70262B-6607-45A5-A65B-98BF441EE3CC}" type="presParOf" srcId="{0BA2C622-6DF8-45C9-9F74-39F33B13DA61}" destId="{8C583F67-1F72-4C6F-A132-CE432723D7B5}" srcOrd="2" destOrd="0" presId="urn:microsoft.com/office/officeart/2008/layout/LinedList"/>
    <dgm:cxn modelId="{89AEFB4D-BBC2-4EFF-BFAC-D0851B31499E}" type="presParOf" srcId="{0BA2C622-6DF8-45C9-9F74-39F33B13DA61}" destId="{3AB859D3-1311-466D-8E99-CBE6E6EEE5F7}" srcOrd="3" destOrd="0" presId="urn:microsoft.com/office/officeart/2008/layout/LinedList"/>
    <dgm:cxn modelId="{6DE71C8E-89F5-4EEB-A06C-5B197511AEE4}" type="presParOf" srcId="{3AB859D3-1311-466D-8E99-CBE6E6EEE5F7}" destId="{6FEAB701-0DFC-4DA4-A505-A78F7C0F0528}" srcOrd="0" destOrd="0" presId="urn:microsoft.com/office/officeart/2008/layout/LinedList"/>
    <dgm:cxn modelId="{CE6DE317-ED5D-410B-B085-4EDF3F0E49BE}" type="presParOf" srcId="{3AB859D3-1311-466D-8E99-CBE6E6EEE5F7}" destId="{6C855432-AC24-447C-9FA4-678FEA10E1FC}" srcOrd="1" destOrd="0" presId="urn:microsoft.com/office/officeart/2008/layout/LinedList"/>
    <dgm:cxn modelId="{7695F587-24B7-4B27-9D93-99BAE348DB26}" type="presParOf" srcId="{0BA2C622-6DF8-45C9-9F74-39F33B13DA61}" destId="{1085BA78-5AD3-46B6-9C39-1B25ADA17176}" srcOrd="4" destOrd="0" presId="urn:microsoft.com/office/officeart/2008/layout/LinedList"/>
    <dgm:cxn modelId="{52534EDA-DBA4-4E3E-8493-D38EB7B45E24}" type="presParOf" srcId="{0BA2C622-6DF8-45C9-9F74-39F33B13DA61}" destId="{2C97A667-D8B8-49BB-B3D7-99D40F1EFA32}" srcOrd="5" destOrd="0" presId="urn:microsoft.com/office/officeart/2008/layout/LinedList"/>
    <dgm:cxn modelId="{BF0999D5-9475-4606-80FE-5A52E37765EC}" type="presParOf" srcId="{2C97A667-D8B8-49BB-B3D7-99D40F1EFA32}" destId="{44DB7863-64BD-4CE9-9A34-F89D96106078}" srcOrd="0" destOrd="0" presId="urn:microsoft.com/office/officeart/2008/layout/LinedList"/>
    <dgm:cxn modelId="{4801061C-BD6A-44EA-ADC1-6EE315985528}" type="presParOf" srcId="{2C97A667-D8B8-49BB-B3D7-99D40F1EFA32}" destId="{7C58F3E6-E16A-4597-B83E-29E48382B880}" srcOrd="1" destOrd="0" presId="urn:microsoft.com/office/officeart/2008/layout/LinedList"/>
    <dgm:cxn modelId="{BD2C4C38-4EFA-4D96-9A34-74B769940FB0}" type="presParOf" srcId="{0BA2C622-6DF8-45C9-9F74-39F33B13DA61}" destId="{783B4378-5E0C-461F-A4DE-3F1934ADEC37}" srcOrd="6" destOrd="0" presId="urn:microsoft.com/office/officeart/2008/layout/LinedList"/>
    <dgm:cxn modelId="{D8547A81-03B5-4175-BFB2-106658760432}" type="presParOf" srcId="{0BA2C622-6DF8-45C9-9F74-39F33B13DA61}" destId="{615003C7-8832-485A-93C5-640A4BCD7CB7}" srcOrd="7" destOrd="0" presId="urn:microsoft.com/office/officeart/2008/layout/LinedList"/>
    <dgm:cxn modelId="{A61E044A-E9B8-457E-BBD5-CDAB4F04C524}" type="presParOf" srcId="{615003C7-8832-485A-93C5-640A4BCD7CB7}" destId="{8AD82B93-7641-46F5-B142-F721716D5665}" srcOrd="0" destOrd="0" presId="urn:microsoft.com/office/officeart/2008/layout/LinedList"/>
    <dgm:cxn modelId="{5BA3563B-BB5B-4B47-822F-8C3E84A5B1EE}" type="presParOf" srcId="{615003C7-8832-485A-93C5-640A4BCD7CB7}" destId="{28A32E08-8C05-438B-99E5-53AA51CD6DB7}" srcOrd="1" destOrd="0" presId="urn:microsoft.com/office/officeart/2008/layout/LinedList"/>
    <dgm:cxn modelId="{01B3B5BF-12D1-443C-A6FF-49BE348B61B8}" type="presParOf" srcId="{0BA2C622-6DF8-45C9-9F74-39F33B13DA61}" destId="{E41657CD-5226-40EF-BED8-85D1889E41FC}" srcOrd="8" destOrd="0" presId="urn:microsoft.com/office/officeart/2008/layout/LinedList"/>
    <dgm:cxn modelId="{D1E4CA37-BBC5-4C73-8D43-587D63DF8220}" type="presParOf" srcId="{0BA2C622-6DF8-45C9-9F74-39F33B13DA61}" destId="{C894DE99-E2EF-4D3B-8057-67B2F8397C5F}" srcOrd="9" destOrd="0" presId="urn:microsoft.com/office/officeart/2008/layout/LinedList"/>
    <dgm:cxn modelId="{ADA9C7EA-289A-4198-9E35-F98EFB0B17DF}" type="presParOf" srcId="{C894DE99-E2EF-4D3B-8057-67B2F8397C5F}" destId="{3C1CEE72-94BD-40F2-B664-41AF7F0C76DE}" srcOrd="0" destOrd="0" presId="urn:microsoft.com/office/officeart/2008/layout/LinedList"/>
    <dgm:cxn modelId="{C6D0FD4B-042D-4A76-8D41-D0E7E9EF83C0}" type="presParOf" srcId="{C894DE99-E2EF-4D3B-8057-67B2F8397C5F}" destId="{251CD89B-8732-4B27-B8C5-05A3F6C1A06D}" srcOrd="1" destOrd="0" presId="urn:microsoft.com/office/officeart/2008/layout/LinedList"/>
    <dgm:cxn modelId="{8E52E709-1C77-4935-BE08-48B402BF3EB2}" type="presParOf" srcId="{0BA2C622-6DF8-45C9-9F74-39F33B13DA61}" destId="{CB66BFA0-1611-4CB9-B089-3A2145176A4A}" srcOrd="10" destOrd="0" presId="urn:microsoft.com/office/officeart/2008/layout/LinedList"/>
    <dgm:cxn modelId="{44E0C8EB-E02E-441D-94F1-29C5E65E0205}" type="presParOf" srcId="{0BA2C622-6DF8-45C9-9F74-39F33B13DA61}" destId="{55DDAD0C-DB8E-424A-884D-4F8BF6BC1FFE}" srcOrd="11" destOrd="0" presId="urn:microsoft.com/office/officeart/2008/layout/LinedList"/>
    <dgm:cxn modelId="{97899077-B467-48BF-A71D-E54DDDE59447}" type="presParOf" srcId="{55DDAD0C-DB8E-424A-884D-4F8BF6BC1FFE}" destId="{20ECEBC4-2E80-4EE1-A0FD-F6DBB8B1E61E}" srcOrd="0" destOrd="0" presId="urn:microsoft.com/office/officeart/2008/layout/LinedList"/>
    <dgm:cxn modelId="{AD375457-B3E5-4084-B3B3-D78F1372A6A2}" type="presParOf" srcId="{55DDAD0C-DB8E-424A-884D-4F8BF6BC1FFE}" destId="{F6B56845-E704-4B49-9069-6DB6DEE8F077}" srcOrd="1" destOrd="0" presId="urn:microsoft.com/office/officeart/2008/layout/LinedList"/>
    <dgm:cxn modelId="{6273CFE1-AE58-40D7-9FBE-C1999354772A}" type="presParOf" srcId="{0BA2C622-6DF8-45C9-9F74-39F33B13DA61}" destId="{7E2E8720-4DF0-444C-BD5D-50820D8741C2}" srcOrd="12" destOrd="0" presId="urn:microsoft.com/office/officeart/2008/layout/LinedList"/>
    <dgm:cxn modelId="{C16F8FCE-6471-4ECE-8385-BA67B4556AE7}" type="presParOf" srcId="{0BA2C622-6DF8-45C9-9F74-39F33B13DA61}" destId="{46977003-F1C3-484B-8C59-BDA2C45414D6}" srcOrd="13" destOrd="0" presId="urn:microsoft.com/office/officeart/2008/layout/LinedList"/>
    <dgm:cxn modelId="{04ADE530-AE2C-417D-ADDB-1C99304177FD}" type="presParOf" srcId="{46977003-F1C3-484B-8C59-BDA2C45414D6}" destId="{B271AEC9-06CE-4B4D-8076-47F5285D2993}" srcOrd="0" destOrd="0" presId="urn:microsoft.com/office/officeart/2008/layout/LinedList"/>
    <dgm:cxn modelId="{ADC4CA14-F646-4ACE-A0F9-D41142AD901D}" type="presParOf" srcId="{46977003-F1C3-484B-8C59-BDA2C45414D6}" destId="{60F74C66-706C-4EC5-A630-140DB76981D8}" srcOrd="1" destOrd="0" presId="urn:microsoft.com/office/officeart/2008/layout/LinedList"/>
    <dgm:cxn modelId="{E9258A6A-3F2C-4040-ABC8-D7235D45062D}" type="presParOf" srcId="{0BA2C622-6DF8-45C9-9F74-39F33B13DA61}" destId="{4488B8E8-C1B3-4BCD-911E-CB6EF7E674E1}" srcOrd="14" destOrd="0" presId="urn:microsoft.com/office/officeart/2008/layout/LinedList"/>
    <dgm:cxn modelId="{EB68E1A0-EAB1-442B-A3C8-7E19505672CE}" type="presParOf" srcId="{0BA2C622-6DF8-45C9-9F74-39F33B13DA61}" destId="{4325283D-655D-4DEC-82F9-838EA84169CB}" srcOrd="15" destOrd="0" presId="urn:microsoft.com/office/officeart/2008/layout/LinedList"/>
    <dgm:cxn modelId="{0A91EFA7-C8B2-40C0-9B75-96B0F49C31F3}" type="presParOf" srcId="{4325283D-655D-4DEC-82F9-838EA84169CB}" destId="{9D49DF73-4324-4EC8-9572-BA09869BB2A6}" srcOrd="0" destOrd="0" presId="urn:microsoft.com/office/officeart/2008/layout/LinedList"/>
    <dgm:cxn modelId="{D6502C67-562F-463D-AE6A-900DE8C1182E}" type="presParOf" srcId="{4325283D-655D-4DEC-82F9-838EA84169CB}" destId="{DCEDBD0D-89D3-49CC-AAF5-7FFD6AB1B8F7}" srcOrd="1" destOrd="0" presId="urn:microsoft.com/office/officeart/2008/layout/LinedList"/>
    <dgm:cxn modelId="{53021CEC-AB0E-4941-A05C-A843E41C643E}" type="presParOf" srcId="{0BA2C622-6DF8-45C9-9F74-39F33B13DA61}" destId="{798B22B2-E5D0-4911-9296-6FA3130E9F41}" srcOrd="16" destOrd="0" presId="urn:microsoft.com/office/officeart/2008/layout/LinedList"/>
    <dgm:cxn modelId="{7E04F739-4079-42D8-BAE1-CD4757F21B7D}" type="presParOf" srcId="{0BA2C622-6DF8-45C9-9F74-39F33B13DA61}" destId="{0E44FE6D-8424-4782-95C8-48ECB6B347E7}" srcOrd="17" destOrd="0" presId="urn:microsoft.com/office/officeart/2008/layout/LinedList"/>
    <dgm:cxn modelId="{5712A623-2151-435C-B685-63D5F02AA75D}" type="presParOf" srcId="{0E44FE6D-8424-4782-95C8-48ECB6B347E7}" destId="{489CFB25-E6D8-42EB-AE3E-A93F629DD86E}" srcOrd="0" destOrd="0" presId="urn:microsoft.com/office/officeart/2008/layout/LinedList"/>
    <dgm:cxn modelId="{5BE5E60E-50F3-4D7F-850D-BBD9C9F85FA7}" type="presParOf" srcId="{0E44FE6D-8424-4782-95C8-48ECB6B347E7}" destId="{80A1E615-6387-484F-BDE3-DF7C6437772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1C97D3D-0321-4C1F-B5EE-78F08FA88631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CE66A80-EEDD-455C-AE66-3F5010ABF323}">
      <dgm:prSet/>
      <dgm:spPr/>
      <dgm:t>
        <a:bodyPr/>
        <a:lstStyle/>
        <a:p>
          <a:r>
            <a:rPr lang="en-US" dirty="0"/>
            <a:t>Probably Unit 5 for 2 questions</a:t>
          </a:r>
        </a:p>
      </dgm:t>
    </dgm:pt>
    <dgm:pt modelId="{490F8DB9-66A6-4477-808B-CE2CA414C903}" type="parTrans" cxnId="{E32E8716-2D48-420A-939A-9958952A7B87}">
      <dgm:prSet/>
      <dgm:spPr/>
      <dgm:t>
        <a:bodyPr/>
        <a:lstStyle/>
        <a:p>
          <a:endParaRPr lang="en-US"/>
        </a:p>
      </dgm:t>
    </dgm:pt>
    <dgm:pt modelId="{1A2597D0-C6F9-4B9B-B6D7-3668ACDCC634}" type="sibTrans" cxnId="{E32E8716-2D48-420A-939A-9958952A7B87}">
      <dgm:prSet/>
      <dgm:spPr/>
      <dgm:t>
        <a:bodyPr/>
        <a:lstStyle/>
        <a:p>
          <a:endParaRPr lang="en-US"/>
        </a:p>
      </dgm:t>
    </dgm:pt>
    <dgm:pt modelId="{6BE8C405-9A8A-4782-B4FA-F758F7D4647B}">
      <dgm:prSet/>
      <dgm:spPr/>
      <dgm:t>
        <a:bodyPr/>
        <a:lstStyle/>
        <a:p>
          <a:r>
            <a:rPr lang="en-US" dirty="0"/>
            <a:t>Marketing Mix/Product mix/Promotional Mix</a:t>
          </a:r>
        </a:p>
      </dgm:t>
    </dgm:pt>
    <dgm:pt modelId="{B3E6ABBC-7033-40B2-B0E9-4A340ADEA4D3}" type="parTrans" cxnId="{D40151CA-29DD-4A91-A6B9-0CAF85F46BA8}">
      <dgm:prSet/>
      <dgm:spPr/>
      <dgm:t>
        <a:bodyPr/>
        <a:lstStyle/>
        <a:p>
          <a:endParaRPr lang="en-US"/>
        </a:p>
      </dgm:t>
    </dgm:pt>
    <dgm:pt modelId="{D630C53B-BD29-4A9F-BA11-ED737B8C9AA0}" type="sibTrans" cxnId="{D40151CA-29DD-4A91-A6B9-0CAF85F46BA8}">
      <dgm:prSet/>
      <dgm:spPr/>
      <dgm:t>
        <a:bodyPr/>
        <a:lstStyle/>
        <a:p>
          <a:endParaRPr lang="en-US"/>
        </a:p>
      </dgm:t>
    </dgm:pt>
    <dgm:pt modelId="{74F1E229-788B-4167-9283-C672A766E68B}">
      <dgm:prSet/>
      <dgm:spPr/>
      <dgm:t>
        <a:bodyPr/>
        <a:lstStyle/>
        <a:p>
          <a:r>
            <a:rPr lang="en-US" dirty="0"/>
            <a:t>Types and purpose of Market research</a:t>
          </a:r>
        </a:p>
      </dgm:t>
    </dgm:pt>
    <dgm:pt modelId="{F74138CD-562C-4D90-8631-B5403C9023C1}" type="parTrans" cxnId="{3ABD2DAE-CD31-4552-A787-E5B3B037537A}">
      <dgm:prSet/>
      <dgm:spPr/>
      <dgm:t>
        <a:bodyPr/>
        <a:lstStyle/>
        <a:p>
          <a:endParaRPr lang="en-US"/>
        </a:p>
      </dgm:t>
    </dgm:pt>
    <dgm:pt modelId="{61208164-7A48-4E63-BE2A-A7F897C0D25A}" type="sibTrans" cxnId="{3ABD2DAE-CD31-4552-A787-E5B3B037537A}">
      <dgm:prSet/>
      <dgm:spPr/>
      <dgm:t>
        <a:bodyPr/>
        <a:lstStyle/>
        <a:p>
          <a:endParaRPr lang="en-US"/>
        </a:p>
      </dgm:t>
    </dgm:pt>
    <dgm:pt modelId="{CF9D2648-D996-4D3D-B46A-4D58266F049F}">
      <dgm:prSet/>
      <dgm:spPr/>
      <dgm:t>
        <a:bodyPr/>
        <a:lstStyle/>
        <a:p>
          <a:r>
            <a:rPr lang="en-US"/>
            <a:t>Stages of NPD</a:t>
          </a:r>
        </a:p>
      </dgm:t>
    </dgm:pt>
    <dgm:pt modelId="{26295A24-FFC6-4EBF-B8D8-50D2F9DD5CCC}" type="parTrans" cxnId="{1CF0FF03-9DF8-4155-B6AD-7B1785EF1D26}">
      <dgm:prSet/>
      <dgm:spPr/>
      <dgm:t>
        <a:bodyPr/>
        <a:lstStyle/>
        <a:p>
          <a:endParaRPr lang="en-US"/>
        </a:p>
      </dgm:t>
    </dgm:pt>
    <dgm:pt modelId="{20025DAD-32FA-499D-8109-1156525887D5}" type="sibTrans" cxnId="{1CF0FF03-9DF8-4155-B6AD-7B1785EF1D26}">
      <dgm:prSet/>
      <dgm:spPr/>
      <dgm:t>
        <a:bodyPr/>
        <a:lstStyle/>
        <a:p>
          <a:endParaRPr lang="en-US"/>
        </a:p>
      </dgm:t>
    </dgm:pt>
    <dgm:pt modelId="{48DF0735-C701-4E11-BE5B-9C17ED547344}">
      <dgm:prSet/>
      <dgm:spPr/>
      <dgm:t>
        <a:bodyPr/>
        <a:lstStyle/>
        <a:p>
          <a:r>
            <a:rPr lang="en-US"/>
            <a:t>Market Segmentation/Benefits/Types of Segments</a:t>
          </a:r>
        </a:p>
      </dgm:t>
    </dgm:pt>
    <dgm:pt modelId="{98192B2D-DB3E-4594-8122-14EF02423B00}" type="parTrans" cxnId="{BDAC7C34-81AC-48E8-BDFF-DCC63760717B}">
      <dgm:prSet/>
      <dgm:spPr/>
      <dgm:t>
        <a:bodyPr/>
        <a:lstStyle/>
        <a:p>
          <a:endParaRPr lang="en-US"/>
        </a:p>
      </dgm:t>
    </dgm:pt>
    <dgm:pt modelId="{ADF25384-FB6F-4CA9-B1ED-860466FAB451}" type="sibTrans" cxnId="{BDAC7C34-81AC-48E8-BDFF-DCC63760717B}">
      <dgm:prSet/>
      <dgm:spPr/>
      <dgm:t>
        <a:bodyPr/>
        <a:lstStyle/>
        <a:p>
          <a:endParaRPr lang="en-US"/>
        </a:p>
      </dgm:t>
    </dgm:pt>
    <dgm:pt modelId="{F3AEE94C-6B56-41F6-9BD9-DD1EC17BC9E8}">
      <dgm:prSet/>
      <dgm:spPr/>
      <dgm:t>
        <a:bodyPr/>
        <a:lstStyle/>
        <a:p>
          <a:r>
            <a:rPr lang="en-US"/>
            <a:t>Debt V equity as finance for Expansion</a:t>
          </a:r>
        </a:p>
      </dgm:t>
    </dgm:pt>
    <dgm:pt modelId="{C534F6D8-08EE-4E29-9340-20AB04F46030}" type="parTrans" cxnId="{CEC726DF-A85C-49DE-96C8-07D8E34719CB}">
      <dgm:prSet/>
      <dgm:spPr/>
      <dgm:t>
        <a:bodyPr/>
        <a:lstStyle/>
        <a:p>
          <a:endParaRPr lang="en-US"/>
        </a:p>
      </dgm:t>
    </dgm:pt>
    <dgm:pt modelId="{B2251159-640B-406A-83C1-86E6550CADDD}" type="sibTrans" cxnId="{CEC726DF-A85C-49DE-96C8-07D8E34719CB}">
      <dgm:prSet/>
      <dgm:spPr/>
      <dgm:t>
        <a:bodyPr/>
        <a:lstStyle/>
        <a:p>
          <a:endParaRPr lang="en-US"/>
        </a:p>
      </dgm:t>
    </dgm:pt>
    <dgm:pt modelId="{98D96883-0B40-458F-973D-9C9A45FA4038}">
      <dgm:prSet/>
      <dgm:spPr/>
      <dgm:t>
        <a:bodyPr/>
        <a:lstStyle/>
        <a:p>
          <a:r>
            <a:rPr lang="en-US"/>
            <a:t>Methods of Expansion</a:t>
          </a:r>
        </a:p>
      </dgm:t>
    </dgm:pt>
    <dgm:pt modelId="{525B76F5-EDB8-496A-B463-E0E9FB14C730}" type="parTrans" cxnId="{836F6187-DA3D-43A6-B62B-26356F0AA2CB}">
      <dgm:prSet/>
      <dgm:spPr/>
      <dgm:t>
        <a:bodyPr/>
        <a:lstStyle/>
        <a:p>
          <a:endParaRPr lang="en-US"/>
        </a:p>
      </dgm:t>
    </dgm:pt>
    <dgm:pt modelId="{9501D254-46AA-4EA6-9111-5C9C85FDF82C}" type="sibTrans" cxnId="{836F6187-DA3D-43A6-B62B-26356F0AA2CB}">
      <dgm:prSet/>
      <dgm:spPr/>
      <dgm:t>
        <a:bodyPr/>
        <a:lstStyle/>
        <a:p>
          <a:endParaRPr lang="en-US"/>
        </a:p>
      </dgm:t>
    </dgm:pt>
    <dgm:pt modelId="{1D332F28-40C4-4DA5-BDD5-220D65AAF4F0}">
      <dgm:prSet/>
      <dgm:spPr/>
      <dgm:t>
        <a:bodyPr/>
        <a:lstStyle/>
        <a:p>
          <a:r>
            <a:rPr lang="en-US"/>
            <a:t>Challenges of setting up a new Business</a:t>
          </a:r>
        </a:p>
      </dgm:t>
    </dgm:pt>
    <dgm:pt modelId="{7DCCBB09-5A15-4902-9612-97B00FAF050A}" type="parTrans" cxnId="{2E5CDA7C-B176-463B-AECF-30714B1B5BEB}">
      <dgm:prSet/>
      <dgm:spPr/>
      <dgm:t>
        <a:bodyPr/>
        <a:lstStyle/>
        <a:p>
          <a:endParaRPr lang="en-US"/>
        </a:p>
      </dgm:t>
    </dgm:pt>
    <dgm:pt modelId="{E4FD820E-29B1-43C9-9707-0206D5B6F98A}" type="sibTrans" cxnId="{2E5CDA7C-B176-463B-AECF-30714B1B5BEB}">
      <dgm:prSet/>
      <dgm:spPr/>
      <dgm:t>
        <a:bodyPr/>
        <a:lstStyle/>
        <a:p>
          <a:endParaRPr lang="en-US"/>
        </a:p>
      </dgm:t>
    </dgm:pt>
    <dgm:pt modelId="{808FA54E-E4BF-4C31-96D2-FD2352C232E7}" type="pres">
      <dgm:prSet presAssocID="{71C97D3D-0321-4C1F-B5EE-78F08FA88631}" presName="vert0" presStyleCnt="0">
        <dgm:presLayoutVars>
          <dgm:dir/>
          <dgm:animOne val="branch"/>
          <dgm:animLvl val="lvl"/>
        </dgm:presLayoutVars>
      </dgm:prSet>
      <dgm:spPr/>
    </dgm:pt>
    <dgm:pt modelId="{ADB7BBC9-8BF5-4E5C-ADCA-19FB2060EDA4}" type="pres">
      <dgm:prSet presAssocID="{1CE66A80-EEDD-455C-AE66-3F5010ABF323}" presName="thickLine" presStyleLbl="alignNode1" presStyleIdx="0" presStyleCnt="8"/>
      <dgm:spPr/>
    </dgm:pt>
    <dgm:pt modelId="{31029C01-4A3C-4FB2-A9A6-D07C6E1D6449}" type="pres">
      <dgm:prSet presAssocID="{1CE66A80-EEDD-455C-AE66-3F5010ABF323}" presName="horz1" presStyleCnt="0"/>
      <dgm:spPr/>
    </dgm:pt>
    <dgm:pt modelId="{8041CA4C-B095-4812-AFEF-AE5E3E4DA55E}" type="pres">
      <dgm:prSet presAssocID="{1CE66A80-EEDD-455C-AE66-3F5010ABF323}" presName="tx1" presStyleLbl="revTx" presStyleIdx="0" presStyleCnt="8"/>
      <dgm:spPr/>
    </dgm:pt>
    <dgm:pt modelId="{C59FA69F-6E8D-41B7-8FF0-45D48704F607}" type="pres">
      <dgm:prSet presAssocID="{1CE66A80-EEDD-455C-AE66-3F5010ABF323}" presName="vert1" presStyleCnt="0"/>
      <dgm:spPr/>
    </dgm:pt>
    <dgm:pt modelId="{F5653072-0200-4633-9DCD-B60040B7F1CD}" type="pres">
      <dgm:prSet presAssocID="{6BE8C405-9A8A-4782-B4FA-F758F7D4647B}" presName="thickLine" presStyleLbl="alignNode1" presStyleIdx="1" presStyleCnt="8"/>
      <dgm:spPr/>
    </dgm:pt>
    <dgm:pt modelId="{9A456B86-245C-4EE8-AAB2-8B380F5F242B}" type="pres">
      <dgm:prSet presAssocID="{6BE8C405-9A8A-4782-B4FA-F758F7D4647B}" presName="horz1" presStyleCnt="0"/>
      <dgm:spPr/>
    </dgm:pt>
    <dgm:pt modelId="{E4EB7D9A-0263-4F0B-BF26-41E00CBF62C4}" type="pres">
      <dgm:prSet presAssocID="{6BE8C405-9A8A-4782-B4FA-F758F7D4647B}" presName="tx1" presStyleLbl="revTx" presStyleIdx="1" presStyleCnt="8"/>
      <dgm:spPr/>
    </dgm:pt>
    <dgm:pt modelId="{F063B8EA-0B08-401D-813D-E1C9A2FD3E09}" type="pres">
      <dgm:prSet presAssocID="{6BE8C405-9A8A-4782-B4FA-F758F7D4647B}" presName="vert1" presStyleCnt="0"/>
      <dgm:spPr/>
    </dgm:pt>
    <dgm:pt modelId="{34706242-8753-4C54-A05A-334C484192F9}" type="pres">
      <dgm:prSet presAssocID="{74F1E229-788B-4167-9283-C672A766E68B}" presName="thickLine" presStyleLbl="alignNode1" presStyleIdx="2" presStyleCnt="8"/>
      <dgm:spPr/>
    </dgm:pt>
    <dgm:pt modelId="{12F1397C-AB5F-4525-87E5-5067D22D3C27}" type="pres">
      <dgm:prSet presAssocID="{74F1E229-788B-4167-9283-C672A766E68B}" presName="horz1" presStyleCnt="0"/>
      <dgm:spPr/>
    </dgm:pt>
    <dgm:pt modelId="{C683845C-0861-4D2D-A4F1-78DA13D20F9F}" type="pres">
      <dgm:prSet presAssocID="{74F1E229-788B-4167-9283-C672A766E68B}" presName="tx1" presStyleLbl="revTx" presStyleIdx="2" presStyleCnt="8"/>
      <dgm:spPr/>
    </dgm:pt>
    <dgm:pt modelId="{4BC772B6-1F71-464A-8C24-09833100A3C9}" type="pres">
      <dgm:prSet presAssocID="{74F1E229-788B-4167-9283-C672A766E68B}" presName="vert1" presStyleCnt="0"/>
      <dgm:spPr/>
    </dgm:pt>
    <dgm:pt modelId="{048FECCA-4BB1-45B1-BC74-35DE5C9D512A}" type="pres">
      <dgm:prSet presAssocID="{CF9D2648-D996-4D3D-B46A-4D58266F049F}" presName="thickLine" presStyleLbl="alignNode1" presStyleIdx="3" presStyleCnt="8"/>
      <dgm:spPr/>
    </dgm:pt>
    <dgm:pt modelId="{BC1B0782-9C6D-460C-9999-320753322388}" type="pres">
      <dgm:prSet presAssocID="{CF9D2648-D996-4D3D-B46A-4D58266F049F}" presName="horz1" presStyleCnt="0"/>
      <dgm:spPr/>
    </dgm:pt>
    <dgm:pt modelId="{928ACCB0-71F1-4FD1-985F-9D2421162955}" type="pres">
      <dgm:prSet presAssocID="{CF9D2648-D996-4D3D-B46A-4D58266F049F}" presName="tx1" presStyleLbl="revTx" presStyleIdx="3" presStyleCnt="8"/>
      <dgm:spPr/>
    </dgm:pt>
    <dgm:pt modelId="{B477EA23-654E-42C6-827E-7E3ECF1E5131}" type="pres">
      <dgm:prSet presAssocID="{CF9D2648-D996-4D3D-B46A-4D58266F049F}" presName="vert1" presStyleCnt="0"/>
      <dgm:spPr/>
    </dgm:pt>
    <dgm:pt modelId="{421C75E7-7DB7-4001-815B-73633FCE951B}" type="pres">
      <dgm:prSet presAssocID="{48DF0735-C701-4E11-BE5B-9C17ED547344}" presName="thickLine" presStyleLbl="alignNode1" presStyleIdx="4" presStyleCnt="8"/>
      <dgm:spPr/>
    </dgm:pt>
    <dgm:pt modelId="{DD536AE6-E5E2-4591-9E13-F7A3A4386967}" type="pres">
      <dgm:prSet presAssocID="{48DF0735-C701-4E11-BE5B-9C17ED547344}" presName="horz1" presStyleCnt="0"/>
      <dgm:spPr/>
    </dgm:pt>
    <dgm:pt modelId="{3D193E65-EF3C-475F-B61F-F42D31839A71}" type="pres">
      <dgm:prSet presAssocID="{48DF0735-C701-4E11-BE5B-9C17ED547344}" presName="tx1" presStyleLbl="revTx" presStyleIdx="4" presStyleCnt="8"/>
      <dgm:spPr/>
    </dgm:pt>
    <dgm:pt modelId="{D41C1360-1BDA-4D3B-8A34-E9B7B18867D6}" type="pres">
      <dgm:prSet presAssocID="{48DF0735-C701-4E11-BE5B-9C17ED547344}" presName="vert1" presStyleCnt="0"/>
      <dgm:spPr/>
    </dgm:pt>
    <dgm:pt modelId="{9BC99F57-A676-457B-B2C2-F74BCC597802}" type="pres">
      <dgm:prSet presAssocID="{F3AEE94C-6B56-41F6-9BD9-DD1EC17BC9E8}" presName="thickLine" presStyleLbl="alignNode1" presStyleIdx="5" presStyleCnt="8"/>
      <dgm:spPr/>
    </dgm:pt>
    <dgm:pt modelId="{AEF37105-7973-463A-8A41-3AAA0960BA40}" type="pres">
      <dgm:prSet presAssocID="{F3AEE94C-6B56-41F6-9BD9-DD1EC17BC9E8}" presName="horz1" presStyleCnt="0"/>
      <dgm:spPr/>
    </dgm:pt>
    <dgm:pt modelId="{4DFB8476-B7A7-4347-875B-500E34E3495E}" type="pres">
      <dgm:prSet presAssocID="{F3AEE94C-6B56-41F6-9BD9-DD1EC17BC9E8}" presName="tx1" presStyleLbl="revTx" presStyleIdx="5" presStyleCnt="8"/>
      <dgm:spPr/>
    </dgm:pt>
    <dgm:pt modelId="{EFFFD6E9-3CF4-4948-8E64-79D58114852C}" type="pres">
      <dgm:prSet presAssocID="{F3AEE94C-6B56-41F6-9BD9-DD1EC17BC9E8}" presName="vert1" presStyleCnt="0"/>
      <dgm:spPr/>
    </dgm:pt>
    <dgm:pt modelId="{040B5E96-CFFB-4ABF-81D5-9561CFCA569F}" type="pres">
      <dgm:prSet presAssocID="{98D96883-0B40-458F-973D-9C9A45FA4038}" presName="thickLine" presStyleLbl="alignNode1" presStyleIdx="6" presStyleCnt="8"/>
      <dgm:spPr/>
    </dgm:pt>
    <dgm:pt modelId="{8FA0440C-DE42-40B7-87AA-5345DF7F9CAE}" type="pres">
      <dgm:prSet presAssocID="{98D96883-0B40-458F-973D-9C9A45FA4038}" presName="horz1" presStyleCnt="0"/>
      <dgm:spPr/>
    </dgm:pt>
    <dgm:pt modelId="{54027A97-6B74-4CD1-A040-8BF9C3BC1DCE}" type="pres">
      <dgm:prSet presAssocID="{98D96883-0B40-458F-973D-9C9A45FA4038}" presName="tx1" presStyleLbl="revTx" presStyleIdx="6" presStyleCnt="8"/>
      <dgm:spPr/>
    </dgm:pt>
    <dgm:pt modelId="{F0D68924-7EFA-4480-AA52-1E411AF570B9}" type="pres">
      <dgm:prSet presAssocID="{98D96883-0B40-458F-973D-9C9A45FA4038}" presName="vert1" presStyleCnt="0"/>
      <dgm:spPr/>
    </dgm:pt>
    <dgm:pt modelId="{125F25B5-86E3-427F-861C-3B967B51E1BD}" type="pres">
      <dgm:prSet presAssocID="{1D332F28-40C4-4DA5-BDD5-220D65AAF4F0}" presName="thickLine" presStyleLbl="alignNode1" presStyleIdx="7" presStyleCnt="8"/>
      <dgm:spPr/>
    </dgm:pt>
    <dgm:pt modelId="{35962BF7-949C-4803-B84E-9A7823BFD3D7}" type="pres">
      <dgm:prSet presAssocID="{1D332F28-40C4-4DA5-BDD5-220D65AAF4F0}" presName="horz1" presStyleCnt="0"/>
      <dgm:spPr/>
    </dgm:pt>
    <dgm:pt modelId="{5CCECEDA-E633-4E85-8711-5BC2C955D560}" type="pres">
      <dgm:prSet presAssocID="{1D332F28-40C4-4DA5-BDD5-220D65AAF4F0}" presName="tx1" presStyleLbl="revTx" presStyleIdx="7" presStyleCnt="8"/>
      <dgm:spPr/>
    </dgm:pt>
    <dgm:pt modelId="{DBA22304-E1F7-4B80-A681-690BE6DA7523}" type="pres">
      <dgm:prSet presAssocID="{1D332F28-40C4-4DA5-BDD5-220D65AAF4F0}" presName="vert1" presStyleCnt="0"/>
      <dgm:spPr/>
    </dgm:pt>
  </dgm:ptLst>
  <dgm:cxnLst>
    <dgm:cxn modelId="{1CF0FF03-9DF8-4155-B6AD-7B1785EF1D26}" srcId="{71C97D3D-0321-4C1F-B5EE-78F08FA88631}" destId="{CF9D2648-D996-4D3D-B46A-4D58266F049F}" srcOrd="3" destOrd="0" parTransId="{26295A24-FFC6-4EBF-B8D8-50D2F9DD5CCC}" sibTransId="{20025DAD-32FA-499D-8109-1156525887D5}"/>
    <dgm:cxn modelId="{E32E8716-2D48-420A-939A-9958952A7B87}" srcId="{71C97D3D-0321-4C1F-B5EE-78F08FA88631}" destId="{1CE66A80-EEDD-455C-AE66-3F5010ABF323}" srcOrd="0" destOrd="0" parTransId="{490F8DB9-66A6-4477-808B-CE2CA414C903}" sibTransId="{1A2597D0-C6F9-4B9B-B6D7-3668ACDCC634}"/>
    <dgm:cxn modelId="{BDAC7C34-81AC-48E8-BDFF-DCC63760717B}" srcId="{71C97D3D-0321-4C1F-B5EE-78F08FA88631}" destId="{48DF0735-C701-4E11-BE5B-9C17ED547344}" srcOrd="4" destOrd="0" parTransId="{98192B2D-DB3E-4594-8122-14EF02423B00}" sibTransId="{ADF25384-FB6F-4CA9-B1ED-860466FAB451}"/>
    <dgm:cxn modelId="{2D8DCA60-B90A-4FBA-AA79-F442F341E32A}" type="presOf" srcId="{48DF0735-C701-4E11-BE5B-9C17ED547344}" destId="{3D193E65-EF3C-475F-B61F-F42D31839A71}" srcOrd="0" destOrd="0" presId="urn:microsoft.com/office/officeart/2008/layout/LinedList"/>
    <dgm:cxn modelId="{BF5D2B43-25A4-484C-BED3-463A6B1CCF76}" type="presOf" srcId="{1D332F28-40C4-4DA5-BDD5-220D65AAF4F0}" destId="{5CCECEDA-E633-4E85-8711-5BC2C955D560}" srcOrd="0" destOrd="0" presId="urn:microsoft.com/office/officeart/2008/layout/LinedList"/>
    <dgm:cxn modelId="{3282D66C-EFCB-467D-8183-360A573548E9}" type="presOf" srcId="{F3AEE94C-6B56-41F6-9BD9-DD1EC17BC9E8}" destId="{4DFB8476-B7A7-4347-875B-500E34E3495E}" srcOrd="0" destOrd="0" presId="urn:microsoft.com/office/officeart/2008/layout/LinedList"/>
    <dgm:cxn modelId="{2E5CDA7C-B176-463B-AECF-30714B1B5BEB}" srcId="{71C97D3D-0321-4C1F-B5EE-78F08FA88631}" destId="{1D332F28-40C4-4DA5-BDD5-220D65AAF4F0}" srcOrd="7" destOrd="0" parTransId="{7DCCBB09-5A15-4902-9612-97B00FAF050A}" sibTransId="{E4FD820E-29B1-43C9-9707-0206D5B6F98A}"/>
    <dgm:cxn modelId="{0A351D84-5A47-4D1A-8D38-8E86F4898E18}" type="presOf" srcId="{6BE8C405-9A8A-4782-B4FA-F758F7D4647B}" destId="{E4EB7D9A-0263-4F0B-BF26-41E00CBF62C4}" srcOrd="0" destOrd="0" presId="urn:microsoft.com/office/officeart/2008/layout/LinedList"/>
    <dgm:cxn modelId="{836F6187-DA3D-43A6-B62B-26356F0AA2CB}" srcId="{71C97D3D-0321-4C1F-B5EE-78F08FA88631}" destId="{98D96883-0B40-458F-973D-9C9A45FA4038}" srcOrd="6" destOrd="0" parTransId="{525B76F5-EDB8-496A-B463-E0E9FB14C730}" sibTransId="{9501D254-46AA-4EA6-9111-5C9C85FDF82C}"/>
    <dgm:cxn modelId="{72260488-BC6D-4C57-B97B-763F7A957394}" type="presOf" srcId="{CF9D2648-D996-4D3D-B46A-4D58266F049F}" destId="{928ACCB0-71F1-4FD1-985F-9D2421162955}" srcOrd="0" destOrd="0" presId="urn:microsoft.com/office/officeart/2008/layout/LinedList"/>
    <dgm:cxn modelId="{553C6F88-F899-4F49-9671-ADFC3368156E}" type="presOf" srcId="{98D96883-0B40-458F-973D-9C9A45FA4038}" destId="{54027A97-6B74-4CD1-A040-8BF9C3BC1DCE}" srcOrd="0" destOrd="0" presId="urn:microsoft.com/office/officeart/2008/layout/LinedList"/>
    <dgm:cxn modelId="{3ABD2DAE-CD31-4552-A787-E5B3B037537A}" srcId="{71C97D3D-0321-4C1F-B5EE-78F08FA88631}" destId="{74F1E229-788B-4167-9283-C672A766E68B}" srcOrd="2" destOrd="0" parTransId="{F74138CD-562C-4D90-8631-B5403C9023C1}" sibTransId="{61208164-7A48-4E63-BE2A-A7F897C0D25A}"/>
    <dgm:cxn modelId="{923897C8-CC34-4CC9-A737-097654B60B12}" type="presOf" srcId="{71C97D3D-0321-4C1F-B5EE-78F08FA88631}" destId="{808FA54E-E4BF-4C31-96D2-FD2352C232E7}" srcOrd="0" destOrd="0" presId="urn:microsoft.com/office/officeart/2008/layout/LinedList"/>
    <dgm:cxn modelId="{D40151CA-29DD-4A91-A6B9-0CAF85F46BA8}" srcId="{71C97D3D-0321-4C1F-B5EE-78F08FA88631}" destId="{6BE8C405-9A8A-4782-B4FA-F758F7D4647B}" srcOrd="1" destOrd="0" parTransId="{B3E6ABBC-7033-40B2-B0E9-4A340ADEA4D3}" sibTransId="{D630C53B-BD29-4A9F-BA11-ED737B8C9AA0}"/>
    <dgm:cxn modelId="{315BE7D1-26D8-4451-8A1A-93BB37D19DA9}" type="presOf" srcId="{1CE66A80-EEDD-455C-AE66-3F5010ABF323}" destId="{8041CA4C-B095-4812-AFEF-AE5E3E4DA55E}" srcOrd="0" destOrd="0" presId="urn:microsoft.com/office/officeart/2008/layout/LinedList"/>
    <dgm:cxn modelId="{2535D0D7-BB71-43CB-AD9D-C213408DD7D5}" type="presOf" srcId="{74F1E229-788B-4167-9283-C672A766E68B}" destId="{C683845C-0861-4D2D-A4F1-78DA13D20F9F}" srcOrd="0" destOrd="0" presId="urn:microsoft.com/office/officeart/2008/layout/LinedList"/>
    <dgm:cxn modelId="{CEC726DF-A85C-49DE-96C8-07D8E34719CB}" srcId="{71C97D3D-0321-4C1F-B5EE-78F08FA88631}" destId="{F3AEE94C-6B56-41F6-9BD9-DD1EC17BC9E8}" srcOrd="5" destOrd="0" parTransId="{C534F6D8-08EE-4E29-9340-20AB04F46030}" sibTransId="{B2251159-640B-406A-83C1-86E6550CADDD}"/>
    <dgm:cxn modelId="{FC072A03-934B-467F-9E4F-62428202CFC5}" type="presParOf" srcId="{808FA54E-E4BF-4C31-96D2-FD2352C232E7}" destId="{ADB7BBC9-8BF5-4E5C-ADCA-19FB2060EDA4}" srcOrd="0" destOrd="0" presId="urn:microsoft.com/office/officeart/2008/layout/LinedList"/>
    <dgm:cxn modelId="{5E9EFE1F-BEE6-4F01-A861-637EAA96727D}" type="presParOf" srcId="{808FA54E-E4BF-4C31-96D2-FD2352C232E7}" destId="{31029C01-4A3C-4FB2-A9A6-D07C6E1D6449}" srcOrd="1" destOrd="0" presId="urn:microsoft.com/office/officeart/2008/layout/LinedList"/>
    <dgm:cxn modelId="{628010A4-FE05-4099-BEC7-F182EBA40E8D}" type="presParOf" srcId="{31029C01-4A3C-4FB2-A9A6-D07C6E1D6449}" destId="{8041CA4C-B095-4812-AFEF-AE5E3E4DA55E}" srcOrd="0" destOrd="0" presId="urn:microsoft.com/office/officeart/2008/layout/LinedList"/>
    <dgm:cxn modelId="{944CBD07-07A7-4CA0-99AC-0CCE6B4D8161}" type="presParOf" srcId="{31029C01-4A3C-4FB2-A9A6-D07C6E1D6449}" destId="{C59FA69F-6E8D-41B7-8FF0-45D48704F607}" srcOrd="1" destOrd="0" presId="urn:microsoft.com/office/officeart/2008/layout/LinedList"/>
    <dgm:cxn modelId="{FA3201FB-DC09-4A6F-8FA6-D6B2A39FD457}" type="presParOf" srcId="{808FA54E-E4BF-4C31-96D2-FD2352C232E7}" destId="{F5653072-0200-4633-9DCD-B60040B7F1CD}" srcOrd="2" destOrd="0" presId="urn:microsoft.com/office/officeart/2008/layout/LinedList"/>
    <dgm:cxn modelId="{854DD7B7-4191-44BF-8341-BE8251AB3DEF}" type="presParOf" srcId="{808FA54E-E4BF-4C31-96D2-FD2352C232E7}" destId="{9A456B86-245C-4EE8-AAB2-8B380F5F242B}" srcOrd="3" destOrd="0" presId="urn:microsoft.com/office/officeart/2008/layout/LinedList"/>
    <dgm:cxn modelId="{2C7AF2A4-D499-4AAD-A4ED-6D45276279DF}" type="presParOf" srcId="{9A456B86-245C-4EE8-AAB2-8B380F5F242B}" destId="{E4EB7D9A-0263-4F0B-BF26-41E00CBF62C4}" srcOrd="0" destOrd="0" presId="urn:microsoft.com/office/officeart/2008/layout/LinedList"/>
    <dgm:cxn modelId="{771D9507-F5E8-40D9-978F-B466E4B6E93A}" type="presParOf" srcId="{9A456B86-245C-4EE8-AAB2-8B380F5F242B}" destId="{F063B8EA-0B08-401D-813D-E1C9A2FD3E09}" srcOrd="1" destOrd="0" presId="urn:microsoft.com/office/officeart/2008/layout/LinedList"/>
    <dgm:cxn modelId="{2E3EEE64-4D62-4547-8F72-F569C8295F9A}" type="presParOf" srcId="{808FA54E-E4BF-4C31-96D2-FD2352C232E7}" destId="{34706242-8753-4C54-A05A-334C484192F9}" srcOrd="4" destOrd="0" presId="urn:microsoft.com/office/officeart/2008/layout/LinedList"/>
    <dgm:cxn modelId="{40A7199C-CD18-44A9-B6AB-FAA9F5060BE9}" type="presParOf" srcId="{808FA54E-E4BF-4C31-96D2-FD2352C232E7}" destId="{12F1397C-AB5F-4525-87E5-5067D22D3C27}" srcOrd="5" destOrd="0" presId="urn:microsoft.com/office/officeart/2008/layout/LinedList"/>
    <dgm:cxn modelId="{B4F9EB55-91D2-45B2-9077-9594EB05A8CD}" type="presParOf" srcId="{12F1397C-AB5F-4525-87E5-5067D22D3C27}" destId="{C683845C-0861-4D2D-A4F1-78DA13D20F9F}" srcOrd="0" destOrd="0" presId="urn:microsoft.com/office/officeart/2008/layout/LinedList"/>
    <dgm:cxn modelId="{20893224-53BE-4582-A6B4-D6F66731F628}" type="presParOf" srcId="{12F1397C-AB5F-4525-87E5-5067D22D3C27}" destId="{4BC772B6-1F71-464A-8C24-09833100A3C9}" srcOrd="1" destOrd="0" presId="urn:microsoft.com/office/officeart/2008/layout/LinedList"/>
    <dgm:cxn modelId="{397DCE84-32D1-42F0-8322-9B6854BD070F}" type="presParOf" srcId="{808FA54E-E4BF-4C31-96D2-FD2352C232E7}" destId="{048FECCA-4BB1-45B1-BC74-35DE5C9D512A}" srcOrd="6" destOrd="0" presId="urn:microsoft.com/office/officeart/2008/layout/LinedList"/>
    <dgm:cxn modelId="{5522417B-F310-43B7-A335-08BB836EED14}" type="presParOf" srcId="{808FA54E-E4BF-4C31-96D2-FD2352C232E7}" destId="{BC1B0782-9C6D-460C-9999-320753322388}" srcOrd="7" destOrd="0" presId="urn:microsoft.com/office/officeart/2008/layout/LinedList"/>
    <dgm:cxn modelId="{6A459C72-C943-49D0-9BC0-E84E583CE652}" type="presParOf" srcId="{BC1B0782-9C6D-460C-9999-320753322388}" destId="{928ACCB0-71F1-4FD1-985F-9D2421162955}" srcOrd="0" destOrd="0" presId="urn:microsoft.com/office/officeart/2008/layout/LinedList"/>
    <dgm:cxn modelId="{445FE14A-C4AB-474F-99D8-37A3C1BA74EC}" type="presParOf" srcId="{BC1B0782-9C6D-460C-9999-320753322388}" destId="{B477EA23-654E-42C6-827E-7E3ECF1E5131}" srcOrd="1" destOrd="0" presId="urn:microsoft.com/office/officeart/2008/layout/LinedList"/>
    <dgm:cxn modelId="{D3A5A485-C86C-4913-B69B-B66939F7C148}" type="presParOf" srcId="{808FA54E-E4BF-4C31-96D2-FD2352C232E7}" destId="{421C75E7-7DB7-4001-815B-73633FCE951B}" srcOrd="8" destOrd="0" presId="urn:microsoft.com/office/officeart/2008/layout/LinedList"/>
    <dgm:cxn modelId="{FB4B8F47-6F3A-4674-BE6D-03BBE2ECFAAF}" type="presParOf" srcId="{808FA54E-E4BF-4C31-96D2-FD2352C232E7}" destId="{DD536AE6-E5E2-4591-9E13-F7A3A4386967}" srcOrd="9" destOrd="0" presId="urn:microsoft.com/office/officeart/2008/layout/LinedList"/>
    <dgm:cxn modelId="{FCB0CFD8-367C-461D-B567-1638F342EE7A}" type="presParOf" srcId="{DD536AE6-E5E2-4591-9E13-F7A3A4386967}" destId="{3D193E65-EF3C-475F-B61F-F42D31839A71}" srcOrd="0" destOrd="0" presId="urn:microsoft.com/office/officeart/2008/layout/LinedList"/>
    <dgm:cxn modelId="{BB21CD23-C5AF-4EBF-8E7E-8A59705C4326}" type="presParOf" srcId="{DD536AE6-E5E2-4591-9E13-F7A3A4386967}" destId="{D41C1360-1BDA-4D3B-8A34-E9B7B18867D6}" srcOrd="1" destOrd="0" presId="urn:microsoft.com/office/officeart/2008/layout/LinedList"/>
    <dgm:cxn modelId="{F68A5CA3-8A20-4B4D-9CFB-4FB5325FA40C}" type="presParOf" srcId="{808FA54E-E4BF-4C31-96D2-FD2352C232E7}" destId="{9BC99F57-A676-457B-B2C2-F74BCC597802}" srcOrd="10" destOrd="0" presId="urn:microsoft.com/office/officeart/2008/layout/LinedList"/>
    <dgm:cxn modelId="{1A3018AA-4036-4E67-B173-099A63A0CBF4}" type="presParOf" srcId="{808FA54E-E4BF-4C31-96D2-FD2352C232E7}" destId="{AEF37105-7973-463A-8A41-3AAA0960BA40}" srcOrd="11" destOrd="0" presId="urn:microsoft.com/office/officeart/2008/layout/LinedList"/>
    <dgm:cxn modelId="{B9D064F5-8D22-48BF-9BDA-67EB49E76E20}" type="presParOf" srcId="{AEF37105-7973-463A-8A41-3AAA0960BA40}" destId="{4DFB8476-B7A7-4347-875B-500E34E3495E}" srcOrd="0" destOrd="0" presId="urn:microsoft.com/office/officeart/2008/layout/LinedList"/>
    <dgm:cxn modelId="{A1826296-1313-4826-A87E-CB22EB0C1CBE}" type="presParOf" srcId="{AEF37105-7973-463A-8A41-3AAA0960BA40}" destId="{EFFFD6E9-3CF4-4948-8E64-79D58114852C}" srcOrd="1" destOrd="0" presId="urn:microsoft.com/office/officeart/2008/layout/LinedList"/>
    <dgm:cxn modelId="{56B41174-D6FB-445C-8E27-93067870A4B9}" type="presParOf" srcId="{808FA54E-E4BF-4C31-96D2-FD2352C232E7}" destId="{040B5E96-CFFB-4ABF-81D5-9561CFCA569F}" srcOrd="12" destOrd="0" presId="urn:microsoft.com/office/officeart/2008/layout/LinedList"/>
    <dgm:cxn modelId="{C17DC9AC-70C5-41DB-B506-90B600747768}" type="presParOf" srcId="{808FA54E-E4BF-4C31-96D2-FD2352C232E7}" destId="{8FA0440C-DE42-40B7-87AA-5345DF7F9CAE}" srcOrd="13" destOrd="0" presId="urn:microsoft.com/office/officeart/2008/layout/LinedList"/>
    <dgm:cxn modelId="{6E6F6646-B80F-43AE-8149-8AB5F76E79E0}" type="presParOf" srcId="{8FA0440C-DE42-40B7-87AA-5345DF7F9CAE}" destId="{54027A97-6B74-4CD1-A040-8BF9C3BC1DCE}" srcOrd="0" destOrd="0" presId="urn:microsoft.com/office/officeart/2008/layout/LinedList"/>
    <dgm:cxn modelId="{A2E55C05-5C24-4866-BBC6-F4E66D2BA264}" type="presParOf" srcId="{8FA0440C-DE42-40B7-87AA-5345DF7F9CAE}" destId="{F0D68924-7EFA-4480-AA52-1E411AF570B9}" srcOrd="1" destOrd="0" presId="urn:microsoft.com/office/officeart/2008/layout/LinedList"/>
    <dgm:cxn modelId="{F9AFEC97-0B12-4E87-845E-59F21003EA04}" type="presParOf" srcId="{808FA54E-E4BF-4C31-96D2-FD2352C232E7}" destId="{125F25B5-86E3-427F-861C-3B967B51E1BD}" srcOrd="14" destOrd="0" presId="urn:microsoft.com/office/officeart/2008/layout/LinedList"/>
    <dgm:cxn modelId="{F61B374A-6E29-412C-ACA3-29CAC6AE9BA6}" type="presParOf" srcId="{808FA54E-E4BF-4C31-96D2-FD2352C232E7}" destId="{35962BF7-949C-4803-B84E-9A7823BFD3D7}" srcOrd="15" destOrd="0" presId="urn:microsoft.com/office/officeart/2008/layout/LinedList"/>
    <dgm:cxn modelId="{EC36BDFB-5C59-48D2-808E-13AD74A98F30}" type="presParOf" srcId="{35962BF7-949C-4803-B84E-9A7823BFD3D7}" destId="{5CCECEDA-E633-4E85-8711-5BC2C955D560}" srcOrd="0" destOrd="0" presId="urn:microsoft.com/office/officeart/2008/layout/LinedList"/>
    <dgm:cxn modelId="{77A8EB9C-42CD-4439-9264-6BAF59CF2815}" type="presParOf" srcId="{35962BF7-949C-4803-B84E-9A7823BFD3D7}" destId="{DBA22304-E1F7-4B80-A681-690BE6DA752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53FCB2-94D9-4E37-966A-D594BDBE0BD3}">
      <dsp:nvSpPr>
        <dsp:cNvPr id="0" name=""/>
        <dsp:cNvSpPr/>
      </dsp:nvSpPr>
      <dsp:spPr>
        <a:xfrm>
          <a:off x="2365" y="51980"/>
          <a:ext cx="1876763" cy="112605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True/ false</a:t>
          </a:r>
        </a:p>
      </dsp:txBody>
      <dsp:txXfrm>
        <a:off x="2365" y="51980"/>
        <a:ext cx="1876763" cy="1126058"/>
      </dsp:txXfrm>
    </dsp:sp>
    <dsp:sp modelId="{F7BEC4C9-297A-48F3-BFB6-3BB95CACCF0F}">
      <dsp:nvSpPr>
        <dsp:cNvPr id="0" name=""/>
        <dsp:cNvSpPr/>
      </dsp:nvSpPr>
      <dsp:spPr>
        <a:xfrm>
          <a:off x="2066805" y="51980"/>
          <a:ext cx="1876763" cy="112605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Acronyms</a:t>
          </a:r>
        </a:p>
      </dsp:txBody>
      <dsp:txXfrm>
        <a:off x="2066805" y="51980"/>
        <a:ext cx="1876763" cy="1126058"/>
      </dsp:txXfrm>
    </dsp:sp>
    <dsp:sp modelId="{F7765449-3021-45F2-9B11-BFAE26B4EE57}">
      <dsp:nvSpPr>
        <dsp:cNvPr id="0" name=""/>
        <dsp:cNvSpPr/>
      </dsp:nvSpPr>
      <dsp:spPr>
        <a:xfrm>
          <a:off x="4131245" y="51980"/>
          <a:ext cx="1876763" cy="112605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Labelling graphs.</a:t>
          </a:r>
        </a:p>
      </dsp:txBody>
      <dsp:txXfrm>
        <a:off x="4131245" y="51980"/>
        <a:ext cx="1876763" cy="1126058"/>
      </dsp:txXfrm>
    </dsp:sp>
    <dsp:sp modelId="{5BEA2201-9578-4F3A-8A93-9751551CC572}">
      <dsp:nvSpPr>
        <dsp:cNvPr id="0" name=""/>
        <dsp:cNvSpPr/>
      </dsp:nvSpPr>
      <dsp:spPr>
        <a:xfrm>
          <a:off x="6195685" y="51980"/>
          <a:ext cx="1876763" cy="112605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Diagrams</a:t>
          </a:r>
        </a:p>
      </dsp:txBody>
      <dsp:txXfrm>
        <a:off x="6195685" y="51980"/>
        <a:ext cx="1876763" cy="1126058"/>
      </dsp:txXfrm>
    </dsp:sp>
    <dsp:sp modelId="{8B064C71-283B-41DB-82DB-38661483FCF0}">
      <dsp:nvSpPr>
        <dsp:cNvPr id="0" name=""/>
        <dsp:cNvSpPr/>
      </dsp:nvSpPr>
      <dsp:spPr>
        <a:xfrm>
          <a:off x="1034585" y="1365715"/>
          <a:ext cx="1876763" cy="112605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Circle the correct options</a:t>
          </a:r>
        </a:p>
      </dsp:txBody>
      <dsp:txXfrm>
        <a:off x="1034585" y="1365715"/>
        <a:ext cx="1876763" cy="1126058"/>
      </dsp:txXfrm>
    </dsp:sp>
    <dsp:sp modelId="{23A43023-ACFB-4B9B-B062-768E1E5C0910}">
      <dsp:nvSpPr>
        <dsp:cNvPr id="0" name=""/>
        <dsp:cNvSpPr/>
      </dsp:nvSpPr>
      <dsp:spPr>
        <a:xfrm>
          <a:off x="3099025" y="1365715"/>
          <a:ext cx="1876763" cy="112605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Definitions</a:t>
          </a:r>
        </a:p>
      </dsp:txBody>
      <dsp:txXfrm>
        <a:off x="3099025" y="1365715"/>
        <a:ext cx="1876763" cy="1126058"/>
      </dsp:txXfrm>
    </dsp:sp>
    <dsp:sp modelId="{C611B8E1-C03A-4428-9162-F376A2D9E161}">
      <dsp:nvSpPr>
        <dsp:cNvPr id="0" name=""/>
        <dsp:cNvSpPr/>
      </dsp:nvSpPr>
      <dsp:spPr>
        <a:xfrm>
          <a:off x="5163465" y="1365715"/>
          <a:ext cx="1876763" cy="112605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Contrast two concepts</a:t>
          </a:r>
        </a:p>
      </dsp:txBody>
      <dsp:txXfrm>
        <a:off x="5163465" y="1365715"/>
        <a:ext cx="1876763" cy="11260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3EA1D4-F5AF-4C69-9B5D-B134EE8F1DF7}">
      <dsp:nvSpPr>
        <dsp:cNvPr id="0" name=""/>
        <dsp:cNvSpPr/>
      </dsp:nvSpPr>
      <dsp:spPr>
        <a:xfrm>
          <a:off x="3364992" y="172"/>
          <a:ext cx="3785616" cy="5210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3390429" y="25609"/>
        <a:ext cx="3734742" cy="470202"/>
      </dsp:txXfrm>
    </dsp:sp>
    <dsp:sp modelId="{1D77AB86-A100-4B72-B6CE-4E58E0376FA7}">
      <dsp:nvSpPr>
        <dsp:cNvPr id="0" name=""/>
        <dsp:cNvSpPr/>
      </dsp:nvSpPr>
      <dsp:spPr>
        <a:xfrm>
          <a:off x="3364992" y="547303"/>
          <a:ext cx="3785616" cy="5210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First 3 chapters</a:t>
          </a:r>
        </a:p>
      </dsp:txBody>
      <dsp:txXfrm>
        <a:off x="3390429" y="572740"/>
        <a:ext cx="3734742" cy="470202"/>
      </dsp:txXfrm>
    </dsp:sp>
    <dsp:sp modelId="{CAB1EC02-ADF3-4FF0-B2FB-A39DE3BDE416}">
      <dsp:nvSpPr>
        <dsp:cNvPr id="0" name=""/>
        <dsp:cNvSpPr/>
      </dsp:nvSpPr>
      <dsp:spPr>
        <a:xfrm>
          <a:off x="3364992" y="1094434"/>
          <a:ext cx="3785616" cy="5210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Relationships and Interest groups</a:t>
          </a:r>
        </a:p>
      </dsp:txBody>
      <dsp:txXfrm>
        <a:off x="3390429" y="1119871"/>
        <a:ext cx="3734742" cy="470202"/>
      </dsp:txXfrm>
    </dsp:sp>
    <dsp:sp modelId="{30740BBD-402A-4B06-80C0-4C1CCC05FAE9}">
      <dsp:nvSpPr>
        <dsp:cNvPr id="0" name=""/>
        <dsp:cNvSpPr/>
      </dsp:nvSpPr>
      <dsp:spPr>
        <a:xfrm>
          <a:off x="3364992" y="1641565"/>
          <a:ext cx="3785616" cy="5210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Law of Contract (Ending is due up)</a:t>
          </a:r>
        </a:p>
      </dsp:txBody>
      <dsp:txXfrm>
        <a:off x="3390429" y="1667002"/>
        <a:ext cx="3734742" cy="470202"/>
      </dsp:txXfrm>
    </dsp:sp>
    <dsp:sp modelId="{39B6B9F8-438D-473A-B78B-BCE427452B2E}">
      <dsp:nvSpPr>
        <dsp:cNvPr id="0" name=""/>
        <dsp:cNvSpPr/>
      </dsp:nvSpPr>
      <dsp:spPr>
        <a:xfrm>
          <a:off x="3364992" y="2188695"/>
          <a:ext cx="3785616" cy="5210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SOGSOS Act/ Consumer protection and CCPC</a:t>
          </a:r>
        </a:p>
      </dsp:txBody>
      <dsp:txXfrm>
        <a:off x="3390429" y="2214132"/>
        <a:ext cx="3734742" cy="470202"/>
      </dsp:txXfrm>
    </dsp:sp>
    <dsp:sp modelId="{3253D668-BBBC-40D3-B947-EB3735B18268}">
      <dsp:nvSpPr>
        <dsp:cNvPr id="0" name=""/>
        <dsp:cNvSpPr/>
      </dsp:nvSpPr>
      <dsp:spPr>
        <a:xfrm>
          <a:off x="3364992" y="2735826"/>
          <a:ext cx="3785616" cy="5210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Small claims and Ombudsman for Public sector.</a:t>
          </a:r>
        </a:p>
      </dsp:txBody>
      <dsp:txXfrm>
        <a:off x="3390429" y="2761263"/>
        <a:ext cx="3734742" cy="470202"/>
      </dsp:txXfrm>
    </dsp:sp>
    <dsp:sp modelId="{98C8086E-2C69-4BAE-A02F-3EC7B451CE04}">
      <dsp:nvSpPr>
        <dsp:cNvPr id="0" name=""/>
        <dsp:cNvSpPr/>
      </dsp:nvSpPr>
      <dsp:spPr>
        <a:xfrm>
          <a:off x="3364992" y="3282957"/>
          <a:ext cx="3785616" cy="5210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3 labour laws especially Unfair dismissals</a:t>
          </a:r>
        </a:p>
      </dsp:txBody>
      <dsp:txXfrm>
        <a:off x="3390429" y="3308394"/>
        <a:ext cx="3734742" cy="470202"/>
      </dsp:txXfrm>
    </dsp:sp>
    <dsp:sp modelId="{A282F88B-533F-46DD-9FC3-7803054A9755}">
      <dsp:nvSpPr>
        <dsp:cNvPr id="0" name=""/>
        <dsp:cNvSpPr/>
      </dsp:nvSpPr>
      <dsp:spPr>
        <a:xfrm>
          <a:off x="3364992" y="3830088"/>
          <a:ext cx="3785616" cy="5210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Types of Industrial action and impact on stakeholders</a:t>
          </a:r>
        </a:p>
      </dsp:txBody>
      <dsp:txXfrm>
        <a:off x="3390429" y="3855525"/>
        <a:ext cx="3734742" cy="4702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19A20-BAF7-44AD-B396-FD9CDCD55C34}">
      <dsp:nvSpPr>
        <dsp:cNvPr id="0" name=""/>
        <dsp:cNvSpPr/>
      </dsp:nvSpPr>
      <dsp:spPr>
        <a:xfrm>
          <a:off x="0" y="675"/>
          <a:ext cx="6291714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BD3A28-BAF8-409A-B5AB-4E2906AB0C9F}">
      <dsp:nvSpPr>
        <dsp:cNvPr id="0" name=""/>
        <dsp:cNvSpPr/>
      </dsp:nvSpPr>
      <dsp:spPr>
        <a:xfrm>
          <a:off x="0" y="675"/>
          <a:ext cx="6291714" cy="614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Ratios </a:t>
          </a:r>
        </a:p>
      </dsp:txBody>
      <dsp:txXfrm>
        <a:off x="0" y="675"/>
        <a:ext cx="6291714" cy="614376"/>
      </dsp:txXfrm>
    </dsp:sp>
    <dsp:sp modelId="{8C583F67-1F72-4C6F-A132-CE432723D7B5}">
      <dsp:nvSpPr>
        <dsp:cNvPr id="0" name=""/>
        <dsp:cNvSpPr/>
      </dsp:nvSpPr>
      <dsp:spPr>
        <a:xfrm>
          <a:off x="0" y="615051"/>
          <a:ext cx="6291714" cy="0"/>
        </a:xfrm>
        <a:prstGeom prst="line">
          <a:avLst/>
        </a:prstGeom>
        <a:solidFill>
          <a:schemeClr val="accent5">
            <a:hueOff val="-1519019"/>
            <a:satOff val="-103"/>
            <a:lumOff val="245"/>
            <a:alphaOff val="0"/>
          </a:schemeClr>
        </a:solidFill>
        <a:ln w="19050" cap="flat" cmpd="sng" algn="ctr">
          <a:solidFill>
            <a:schemeClr val="accent5">
              <a:hueOff val="-1519019"/>
              <a:satOff val="-103"/>
              <a:lumOff val="24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EAB701-0DFC-4DA4-A505-A78F7C0F0528}">
      <dsp:nvSpPr>
        <dsp:cNvPr id="0" name=""/>
        <dsp:cNvSpPr/>
      </dsp:nvSpPr>
      <dsp:spPr>
        <a:xfrm>
          <a:off x="0" y="615051"/>
          <a:ext cx="6291714" cy="614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Formula/figures/answer/Comment + Theory</a:t>
          </a:r>
        </a:p>
      </dsp:txBody>
      <dsp:txXfrm>
        <a:off x="0" y="615051"/>
        <a:ext cx="6291714" cy="614376"/>
      </dsp:txXfrm>
    </dsp:sp>
    <dsp:sp modelId="{1085BA78-5AD3-46B6-9C39-1B25ADA17176}">
      <dsp:nvSpPr>
        <dsp:cNvPr id="0" name=""/>
        <dsp:cNvSpPr/>
      </dsp:nvSpPr>
      <dsp:spPr>
        <a:xfrm>
          <a:off x="0" y="1229427"/>
          <a:ext cx="6291714" cy="0"/>
        </a:xfrm>
        <a:prstGeom prst="line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accent5">
              <a:hueOff val="-3038037"/>
              <a:satOff val="-207"/>
              <a:lumOff val="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DB7863-64BD-4CE9-9A34-F89D96106078}">
      <dsp:nvSpPr>
        <dsp:cNvPr id="0" name=""/>
        <dsp:cNvSpPr/>
      </dsp:nvSpPr>
      <dsp:spPr>
        <a:xfrm>
          <a:off x="0" y="1229427"/>
          <a:ext cx="6291714" cy="614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Sources of Finance/Choosing an SOF/Cash flow forecasts</a:t>
          </a:r>
        </a:p>
      </dsp:txBody>
      <dsp:txXfrm>
        <a:off x="0" y="1229427"/>
        <a:ext cx="6291714" cy="614376"/>
      </dsp:txXfrm>
    </dsp:sp>
    <dsp:sp modelId="{783B4378-5E0C-461F-A4DE-3F1934ADEC37}">
      <dsp:nvSpPr>
        <dsp:cNvPr id="0" name=""/>
        <dsp:cNvSpPr/>
      </dsp:nvSpPr>
      <dsp:spPr>
        <a:xfrm>
          <a:off x="0" y="1843803"/>
          <a:ext cx="6291714" cy="0"/>
        </a:xfrm>
        <a:prstGeom prst="line">
          <a:avLst/>
        </a:prstGeom>
        <a:solidFill>
          <a:schemeClr val="accent5">
            <a:hueOff val="-4557056"/>
            <a:satOff val="-310"/>
            <a:lumOff val="735"/>
            <a:alphaOff val="0"/>
          </a:schemeClr>
        </a:solidFill>
        <a:ln w="19050" cap="flat" cmpd="sng" algn="ctr">
          <a:solidFill>
            <a:schemeClr val="accent5">
              <a:hueOff val="-4557056"/>
              <a:satOff val="-310"/>
              <a:lumOff val="7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D82B93-7641-46F5-B142-F721716D5665}">
      <dsp:nvSpPr>
        <dsp:cNvPr id="0" name=""/>
        <dsp:cNvSpPr/>
      </dsp:nvSpPr>
      <dsp:spPr>
        <a:xfrm>
          <a:off x="0" y="1843803"/>
          <a:ext cx="6291714" cy="614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Analysing a business Bank loan.</a:t>
          </a:r>
        </a:p>
      </dsp:txBody>
      <dsp:txXfrm>
        <a:off x="0" y="1843803"/>
        <a:ext cx="6291714" cy="614376"/>
      </dsp:txXfrm>
    </dsp:sp>
    <dsp:sp modelId="{E41657CD-5226-40EF-BED8-85D1889E41FC}">
      <dsp:nvSpPr>
        <dsp:cNvPr id="0" name=""/>
        <dsp:cNvSpPr/>
      </dsp:nvSpPr>
      <dsp:spPr>
        <a:xfrm>
          <a:off x="0" y="2458179"/>
          <a:ext cx="6291714" cy="0"/>
        </a:xfrm>
        <a:prstGeom prst="line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accent5">
              <a:hueOff val="-6076075"/>
              <a:satOff val="-413"/>
              <a:lumOff val="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1CEE72-94BD-40F2-B664-41AF7F0C76DE}">
      <dsp:nvSpPr>
        <dsp:cNvPr id="0" name=""/>
        <dsp:cNvSpPr/>
      </dsp:nvSpPr>
      <dsp:spPr>
        <a:xfrm>
          <a:off x="0" y="2458179"/>
          <a:ext cx="6291714" cy="614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Average Clause and Underinsurance.</a:t>
          </a:r>
        </a:p>
      </dsp:txBody>
      <dsp:txXfrm>
        <a:off x="0" y="2458179"/>
        <a:ext cx="6291714" cy="614376"/>
      </dsp:txXfrm>
    </dsp:sp>
    <dsp:sp modelId="{CB66BFA0-1611-4CB9-B089-3A2145176A4A}">
      <dsp:nvSpPr>
        <dsp:cNvPr id="0" name=""/>
        <dsp:cNvSpPr/>
      </dsp:nvSpPr>
      <dsp:spPr>
        <a:xfrm>
          <a:off x="0" y="3072555"/>
          <a:ext cx="6291714" cy="0"/>
        </a:xfrm>
        <a:prstGeom prst="line">
          <a:avLst/>
        </a:prstGeom>
        <a:solidFill>
          <a:schemeClr val="accent5">
            <a:hueOff val="-7595094"/>
            <a:satOff val="-516"/>
            <a:lumOff val="1226"/>
            <a:alphaOff val="0"/>
          </a:schemeClr>
        </a:solidFill>
        <a:ln w="19050" cap="flat" cmpd="sng" algn="ctr">
          <a:solidFill>
            <a:schemeClr val="accent5">
              <a:hueOff val="-7595094"/>
              <a:satOff val="-516"/>
              <a:lumOff val="12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ECEBC4-2E80-4EE1-A0FD-F6DBB8B1E61E}">
      <dsp:nvSpPr>
        <dsp:cNvPr id="0" name=""/>
        <dsp:cNvSpPr/>
      </dsp:nvSpPr>
      <dsp:spPr>
        <a:xfrm>
          <a:off x="0" y="3072555"/>
          <a:ext cx="6291714" cy="614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Business Insurance types.</a:t>
          </a:r>
        </a:p>
      </dsp:txBody>
      <dsp:txXfrm>
        <a:off x="0" y="3072555"/>
        <a:ext cx="6291714" cy="614376"/>
      </dsp:txXfrm>
    </dsp:sp>
    <dsp:sp modelId="{7E2E8720-4DF0-444C-BD5D-50820D8741C2}">
      <dsp:nvSpPr>
        <dsp:cNvPr id="0" name=""/>
        <dsp:cNvSpPr/>
      </dsp:nvSpPr>
      <dsp:spPr>
        <a:xfrm>
          <a:off x="0" y="3686931"/>
          <a:ext cx="6291714" cy="0"/>
        </a:xfrm>
        <a:prstGeom prst="line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accent5">
              <a:hueOff val="-9114112"/>
              <a:satOff val="-620"/>
              <a:lumOff val="1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71AEC9-06CE-4B4D-8076-47F5285D2993}">
      <dsp:nvSpPr>
        <dsp:cNvPr id="0" name=""/>
        <dsp:cNvSpPr/>
      </dsp:nvSpPr>
      <dsp:spPr>
        <a:xfrm>
          <a:off x="0" y="3686931"/>
          <a:ext cx="6291714" cy="614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Business Tax types and possibly definitions.</a:t>
          </a:r>
        </a:p>
      </dsp:txBody>
      <dsp:txXfrm>
        <a:off x="0" y="3686931"/>
        <a:ext cx="6291714" cy="614376"/>
      </dsp:txXfrm>
    </dsp:sp>
    <dsp:sp modelId="{4488B8E8-C1B3-4BCD-911E-CB6EF7E674E1}">
      <dsp:nvSpPr>
        <dsp:cNvPr id="0" name=""/>
        <dsp:cNvSpPr/>
      </dsp:nvSpPr>
      <dsp:spPr>
        <a:xfrm>
          <a:off x="0" y="4301307"/>
          <a:ext cx="6291714" cy="0"/>
        </a:xfrm>
        <a:prstGeom prst="line">
          <a:avLst/>
        </a:prstGeom>
        <a:solidFill>
          <a:schemeClr val="accent5">
            <a:hueOff val="-10633130"/>
            <a:satOff val="-723"/>
            <a:lumOff val="1716"/>
            <a:alphaOff val="0"/>
          </a:schemeClr>
        </a:solidFill>
        <a:ln w="19050" cap="flat" cmpd="sng" algn="ctr">
          <a:solidFill>
            <a:schemeClr val="accent5">
              <a:hueOff val="-10633130"/>
              <a:satOff val="-723"/>
              <a:lumOff val="171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49DF73-4324-4EC8-9572-BA09869BB2A6}">
      <dsp:nvSpPr>
        <dsp:cNvPr id="0" name=""/>
        <dsp:cNvSpPr/>
      </dsp:nvSpPr>
      <dsp:spPr>
        <a:xfrm>
          <a:off x="0" y="4301307"/>
          <a:ext cx="6291714" cy="614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Reward/Teamwork/Performance Appraisal</a:t>
          </a:r>
        </a:p>
      </dsp:txBody>
      <dsp:txXfrm>
        <a:off x="0" y="4301307"/>
        <a:ext cx="6291714" cy="614376"/>
      </dsp:txXfrm>
    </dsp:sp>
    <dsp:sp modelId="{798B22B2-E5D0-4911-9296-6FA3130E9F41}">
      <dsp:nvSpPr>
        <dsp:cNvPr id="0" name=""/>
        <dsp:cNvSpPr/>
      </dsp:nvSpPr>
      <dsp:spPr>
        <a:xfrm>
          <a:off x="0" y="4915683"/>
          <a:ext cx="6291714" cy="0"/>
        </a:xfrm>
        <a:prstGeom prst="line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9CFB25-E6D8-42EB-AE3E-A93F629DD86E}">
      <dsp:nvSpPr>
        <dsp:cNvPr id="0" name=""/>
        <dsp:cNvSpPr/>
      </dsp:nvSpPr>
      <dsp:spPr>
        <a:xfrm>
          <a:off x="0" y="4915683"/>
          <a:ext cx="6291714" cy="614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Strategies used when implementing Change</a:t>
          </a:r>
        </a:p>
      </dsp:txBody>
      <dsp:txXfrm>
        <a:off x="0" y="4915683"/>
        <a:ext cx="6291714" cy="6143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B7BBC9-8BF5-4E5C-ADCA-19FB2060EDA4}">
      <dsp:nvSpPr>
        <dsp:cNvPr id="0" name=""/>
        <dsp:cNvSpPr/>
      </dsp:nvSpPr>
      <dsp:spPr>
        <a:xfrm>
          <a:off x="0" y="0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41CA4C-B095-4812-AFEF-AE5E3E4DA55E}">
      <dsp:nvSpPr>
        <dsp:cNvPr id="0" name=""/>
        <dsp:cNvSpPr/>
      </dsp:nvSpPr>
      <dsp:spPr>
        <a:xfrm>
          <a:off x="0" y="0"/>
          <a:ext cx="6291714" cy="69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Probably Unit 5 for 2 questions</a:t>
          </a:r>
        </a:p>
      </dsp:txBody>
      <dsp:txXfrm>
        <a:off x="0" y="0"/>
        <a:ext cx="6291714" cy="691341"/>
      </dsp:txXfrm>
    </dsp:sp>
    <dsp:sp modelId="{F5653072-0200-4633-9DCD-B60040B7F1CD}">
      <dsp:nvSpPr>
        <dsp:cNvPr id="0" name=""/>
        <dsp:cNvSpPr/>
      </dsp:nvSpPr>
      <dsp:spPr>
        <a:xfrm>
          <a:off x="0" y="691341"/>
          <a:ext cx="6291714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EB7D9A-0263-4F0B-BF26-41E00CBF62C4}">
      <dsp:nvSpPr>
        <dsp:cNvPr id="0" name=""/>
        <dsp:cNvSpPr/>
      </dsp:nvSpPr>
      <dsp:spPr>
        <a:xfrm>
          <a:off x="0" y="691341"/>
          <a:ext cx="6291714" cy="69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Marketing Mix/Product mix/Promotional Mix</a:t>
          </a:r>
        </a:p>
      </dsp:txBody>
      <dsp:txXfrm>
        <a:off x="0" y="691341"/>
        <a:ext cx="6291714" cy="691341"/>
      </dsp:txXfrm>
    </dsp:sp>
    <dsp:sp modelId="{34706242-8753-4C54-A05A-334C484192F9}">
      <dsp:nvSpPr>
        <dsp:cNvPr id="0" name=""/>
        <dsp:cNvSpPr/>
      </dsp:nvSpPr>
      <dsp:spPr>
        <a:xfrm>
          <a:off x="0" y="1382683"/>
          <a:ext cx="629171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83845C-0861-4D2D-A4F1-78DA13D20F9F}">
      <dsp:nvSpPr>
        <dsp:cNvPr id="0" name=""/>
        <dsp:cNvSpPr/>
      </dsp:nvSpPr>
      <dsp:spPr>
        <a:xfrm>
          <a:off x="0" y="1382683"/>
          <a:ext cx="6291714" cy="69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Types and purpose of Market research</a:t>
          </a:r>
        </a:p>
      </dsp:txBody>
      <dsp:txXfrm>
        <a:off x="0" y="1382683"/>
        <a:ext cx="6291714" cy="691341"/>
      </dsp:txXfrm>
    </dsp:sp>
    <dsp:sp modelId="{048FECCA-4BB1-45B1-BC74-35DE5C9D512A}">
      <dsp:nvSpPr>
        <dsp:cNvPr id="0" name=""/>
        <dsp:cNvSpPr/>
      </dsp:nvSpPr>
      <dsp:spPr>
        <a:xfrm>
          <a:off x="0" y="2074025"/>
          <a:ext cx="6291714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8ACCB0-71F1-4FD1-985F-9D2421162955}">
      <dsp:nvSpPr>
        <dsp:cNvPr id="0" name=""/>
        <dsp:cNvSpPr/>
      </dsp:nvSpPr>
      <dsp:spPr>
        <a:xfrm>
          <a:off x="0" y="2074025"/>
          <a:ext cx="6291714" cy="69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Stages of NPD</a:t>
          </a:r>
        </a:p>
      </dsp:txBody>
      <dsp:txXfrm>
        <a:off x="0" y="2074025"/>
        <a:ext cx="6291714" cy="691341"/>
      </dsp:txXfrm>
    </dsp:sp>
    <dsp:sp modelId="{421C75E7-7DB7-4001-815B-73633FCE951B}">
      <dsp:nvSpPr>
        <dsp:cNvPr id="0" name=""/>
        <dsp:cNvSpPr/>
      </dsp:nvSpPr>
      <dsp:spPr>
        <a:xfrm>
          <a:off x="0" y="2765367"/>
          <a:ext cx="6291714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193E65-EF3C-475F-B61F-F42D31839A71}">
      <dsp:nvSpPr>
        <dsp:cNvPr id="0" name=""/>
        <dsp:cNvSpPr/>
      </dsp:nvSpPr>
      <dsp:spPr>
        <a:xfrm>
          <a:off x="0" y="2765367"/>
          <a:ext cx="6291714" cy="69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Market Segmentation/Benefits/Types of Segments</a:t>
          </a:r>
        </a:p>
      </dsp:txBody>
      <dsp:txXfrm>
        <a:off x="0" y="2765367"/>
        <a:ext cx="6291714" cy="691341"/>
      </dsp:txXfrm>
    </dsp:sp>
    <dsp:sp modelId="{9BC99F57-A676-457B-B2C2-F74BCC597802}">
      <dsp:nvSpPr>
        <dsp:cNvPr id="0" name=""/>
        <dsp:cNvSpPr/>
      </dsp:nvSpPr>
      <dsp:spPr>
        <a:xfrm>
          <a:off x="0" y="3456709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FB8476-B7A7-4347-875B-500E34E3495E}">
      <dsp:nvSpPr>
        <dsp:cNvPr id="0" name=""/>
        <dsp:cNvSpPr/>
      </dsp:nvSpPr>
      <dsp:spPr>
        <a:xfrm>
          <a:off x="0" y="3456709"/>
          <a:ext cx="6291714" cy="69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Debt V equity as finance for Expansion</a:t>
          </a:r>
        </a:p>
      </dsp:txBody>
      <dsp:txXfrm>
        <a:off x="0" y="3456709"/>
        <a:ext cx="6291714" cy="691341"/>
      </dsp:txXfrm>
    </dsp:sp>
    <dsp:sp modelId="{040B5E96-CFFB-4ABF-81D5-9561CFCA569F}">
      <dsp:nvSpPr>
        <dsp:cNvPr id="0" name=""/>
        <dsp:cNvSpPr/>
      </dsp:nvSpPr>
      <dsp:spPr>
        <a:xfrm>
          <a:off x="0" y="4148051"/>
          <a:ext cx="6291714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027A97-6B74-4CD1-A040-8BF9C3BC1DCE}">
      <dsp:nvSpPr>
        <dsp:cNvPr id="0" name=""/>
        <dsp:cNvSpPr/>
      </dsp:nvSpPr>
      <dsp:spPr>
        <a:xfrm>
          <a:off x="0" y="4148051"/>
          <a:ext cx="6291714" cy="69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Methods of Expansion</a:t>
          </a:r>
        </a:p>
      </dsp:txBody>
      <dsp:txXfrm>
        <a:off x="0" y="4148051"/>
        <a:ext cx="6291714" cy="691341"/>
      </dsp:txXfrm>
    </dsp:sp>
    <dsp:sp modelId="{125F25B5-86E3-427F-861C-3B967B51E1BD}">
      <dsp:nvSpPr>
        <dsp:cNvPr id="0" name=""/>
        <dsp:cNvSpPr/>
      </dsp:nvSpPr>
      <dsp:spPr>
        <a:xfrm>
          <a:off x="0" y="4839393"/>
          <a:ext cx="629171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CECEDA-E633-4E85-8711-5BC2C955D560}">
      <dsp:nvSpPr>
        <dsp:cNvPr id="0" name=""/>
        <dsp:cNvSpPr/>
      </dsp:nvSpPr>
      <dsp:spPr>
        <a:xfrm>
          <a:off x="0" y="4839393"/>
          <a:ext cx="6291714" cy="69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Challenges of setting up a new Business</a:t>
          </a:r>
        </a:p>
      </dsp:txBody>
      <dsp:txXfrm>
        <a:off x="0" y="4839393"/>
        <a:ext cx="6291714" cy="691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2EFF9-D260-CDE3-07A0-B59AF3AC50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2ED2D0-A0B5-40C1-4B9D-1DAE5E1B52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DE4641-0B0F-2E99-A3B2-F64187EA8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A5D6-E914-4B2D-8319-F0C1940CBDC6}" type="datetimeFigureOut">
              <a:rPr lang="en-IE" smtClean="0"/>
              <a:t>20/04/2024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AFD80D-9CA8-8985-AE56-56351FA5A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152B8-CF4A-514B-7BD7-E9104AFB6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2C69-7218-4430-96A8-3508BA57382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68640463"/>
      </p:ext>
    </p:extLst>
  </p:cSld>
  <p:clrMapOvr>
    <a:masterClrMapping/>
  </p:clrMapOvr>
  <p:transition>
    <p:cut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62A52-CED0-0549-4494-5985B8739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B558D5-4982-EDF9-48D4-EC26E06CB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A43D2-E4C1-9DC2-7E1E-30D783F1D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A5D6-E914-4B2D-8319-F0C1940CBDC6}" type="datetimeFigureOut">
              <a:rPr lang="en-IE" smtClean="0"/>
              <a:t>20/04/2024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793D5-DADF-74AC-F764-A23CD9290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D8786-32AE-7240-D3FD-6575F8A23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2C69-7218-4430-96A8-3508BA57382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93948631"/>
      </p:ext>
    </p:extLst>
  </p:cSld>
  <p:clrMapOvr>
    <a:masterClrMapping/>
  </p:clrMapOvr>
  <p:transition>
    <p:cut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6BE650-CE33-311B-64D4-D1B491A65C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4FF273-9FD1-2C9C-90A5-2649E6B246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41335-EF0A-A142-CCDE-67028D856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A5D6-E914-4B2D-8319-F0C1940CBDC6}" type="datetimeFigureOut">
              <a:rPr lang="en-IE" smtClean="0"/>
              <a:t>20/04/2024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C7D82-406B-AA71-AA0C-9BEB6063A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5B562-0893-66F5-B097-28C040CB1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2C69-7218-4430-96A8-3508BA57382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04340414"/>
      </p:ext>
    </p:extLst>
  </p:cSld>
  <p:clrMapOvr>
    <a:masterClrMapping/>
  </p:clrMapOvr>
  <p:transition>
    <p:cut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90F24-BD4D-B2C1-BF55-A4FB13F30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27701-AF79-A2AA-0668-6EED85BB1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89815-50C0-4D52-7672-D16A3AFD9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A5D6-E914-4B2D-8319-F0C1940CBDC6}" type="datetimeFigureOut">
              <a:rPr lang="en-IE" smtClean="0"/>
              <a:t>20/04/2024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5E750-700D-E9A6-E156-43A916C4F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8707C-A319-5602-73FB-A5D12A0CB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2C69-7218-4430-96A8-3508BA57382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00661887"/>
      </p:ext>
    </p:extLst>
  </p:cSld>
  <p:clrMapOvr>
    <a:masterClrMapping/>
  </p:clrMapOvr>
  <p:transition>
    <p:cut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11428-96FB-E159-D126-680960DF1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5DBB88-FFC2-D0F9-6B73-E7117CC8A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97A68-0FA9-B688-32D8-73085E20A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A5D6-E914-4B2D-8319-F0C1940CBDC6}" type="datetimeFigureOut">
              <a:rPr lang="en-IE" smtClean="0"/>
              <a:t>20/04/2024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05796-70CE-90C0-9D15-2AC82EFB7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DDECE-1F39-7402-68CB-559C03ABC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2C69-7218-4430-96A8-3508BA57382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3729747"/>
      </p:ext>
    </p:extLst>
  </p:cSld>
  <p:clrMapOvr>
    <a:masterClrMapping/>
  </p:clrMapOvr>
  <p:transition>
    <p:cut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973D5-8A76-17B6-1C49-10EB3D16D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F7DF0-05F4-5317-D5A6-D3E9412C9A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E6B55C-07A1-C9F4-4858-D14A00C73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B87B64-D835-2235-77BB-795D9D961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A5D6-E914-4B2D-8319-F0C1940CBDC6}" type="datetimeFigureOut">
              <a:rPr lang="en-IE" smtClean="0"/>
              <a:t>20/04/2024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28B34-BF12-B322-3126-9B1CCE991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E4C83D-FCA5-01E5-C677-9D6E8CFAD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2C69-7218-4430-96A8-3508BA57382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3062075"/>
      </p:ext>
    </p:extLst>
  </p:cSld>
  <p:clrMapOvr>
    <a:masterClrMapping/>
  </p:clrMapOvr>
  <p:transition>
    <p:cut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D7D4-0C7F-83EF-2B6A-DE07AE125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10E157-01B6-82FD-AC37-E39413894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147C6-5A34-671D-A751-13EAD7699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B2B964-B05F-066F-0EB8-9E689E7953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52681A-FB6E-3A15-FB37-B87D2F2F78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AAE6FF-AD04-459C-41C2-279DC4F44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A5D6-E914-4B2D-8319-F0C1940CBDC6}" type="datetimeFigureOut">
              <a:rPr lang="en-IE" smtClean="0"/>
              <a:t>20/04/2024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B9DDF8-CDC6-CD4C-BC95-02BC49018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26DC16-889A-D2B8-3CEA-4D762220B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2C69-7218-4430-96A8-3508BA57382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96798896"/>
      </p:ext>
    </p:extLst>
  </p:cSld>
  <p:clrMapOvr>
    <a:masterClrMapping/>
  </p:clrMapOvr>
  <p:transition>
    <p:cut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213B0-F69F-33A1-1B9A-A71C6BE2E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CAF3B-EEC1-6455-55A5-80CB8CFAC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A5D6-E914-4B2D-8319-F0C1940CBDC6}" type="datetimeFigureOut">
              <a:rPr lang="en-IE" smtClean="0"/>
              <a:t>20/04/2024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697A4B-BB85-E9A0-AB5A-2BC3252D7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5BCF65-5680-4890-A295-552DC9A60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2C69-7218-4430-96A8-3508BA57382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26574801"/>
      </p:ext>
    </p:extLst>
  </p:cSld>
  <p:clrMapOvr>
    <a:masterClrMapping/>
  </p:clrMapOvr>
  <p:transition>
    <p:cut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4FD7E0-FA58-7F10-D29B-8A6545852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A5D6-E914-4B2D-8319-F0C1940CBDC6}" type="datetimeFigureOut">
              <a:rPr lang="en-IE" smtClean="0"/>
              <a:t>20/04/2024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9097F2-8CED-7B57-8A83-3A890E24D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A2E79-8EAD-5BAC-A403-8303505FA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2C69-7218-4430-96A8-3508BA57382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75515848"/>
      </p:ext>
    </p:extLst>
  </p:cSld>
  <p:clrMapOvr>
    <a:masterClrMapping/>
  </p:clrMapOvr>
  <p:transition>
    <p:cut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A32C6-70CA-5474-1515-FA9DD390D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672E0-7EA4-778D-8C53-569EFCB65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4E77F-03EE-5E9F-1877-43F52E486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EFC2B-ED41-2087-2BF5-165414900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A5D6-E914-4B2D-8319-F0C1940CBDC6}" type="datetimeFigureOut">
              <a:rPr lang="en-IE" smtClean="0"/>
              <a:t>20/04/2024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75F7F2-A8C6-7DF3-D505-A93F01CA8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BF50D6-65CD-AD6F-345A-9AD99E1FD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2C69-7218-4430-96A8-3508BA57382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17755413"/>
      </p:ext>
    </p:extLst>
  </p:cSld>
  <p:clrMapOvr>
    <a:masterClrMapping/>
  </p:clrMapOvr>
  <p:transition>
    <p:cut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601FA-DA3A-1548-415E-11FA12987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CB80C8-0E0B-13C2-BA6D-2A5122153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365FF0-7154-B977-7C87-038D5E9C19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3C8F87-7719-7A3C-4F00-E73331A30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A5D6-E914-4B2D-8319-F0C1940CBDC6}" type="datetimeFigureOut">
              <a:rPr lang="en-IE" smtClean="0"/>
              <a:t>20/04/2024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33DE3D-3F21-6E04-0B15-EF26EB06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8D829-3AC5-97D5-71D1-7EFAE614A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2C69-7218-4430-96A8-3508BA57382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96407215"/>
      </p:ext>
    </p:extLst>
  </p:cSld>
  <p:clrMapOvr>
    <a:masterClrMapping/>
  </p:clrMapOvr>
  <p:transition>
    <p:cut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57F0F5-93FB-67F7-CE12-CA02A5D84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9C7BA-E0B7-98B3-D45D-9FAFC716E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0C774-87BC-88CD-4C45-F0B328BCDB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7EA5D6-E914-4B2D-8319-F0C1940CBDC6}" type="datetimeFigureOut">
              <a:rPr lang="en-IE" smtClean="0"/>
              <a:t>20/04/2024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3AF00-8A51-EA31-5D50-E3559E849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A8150-8C47-52C0-D54E-04603DFD5C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882C69-7218-4430-96A8-3508BA57382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50969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ut thruBlk="1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AF7FF-0DF9-3645-BC4F-DEC96FA7BC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LCHL 2024</a:t>
            </a:r>
            <a:endParaRPr lang="en-I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9DF64E-35D7-4BD7-744C-5DDCAF18C6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What we know already!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68112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59B872-735D-2979-6608-0EF8897DA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Question 7 and 8</a:t>
            </a:r>
            <a:endParaRPr lang="en-IE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F5F3AA4-76ED-580A-D55D-E70AD2D435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1805462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0209184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975241-EF9F-0294-A59A-4196D73A1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2390" y="858689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5000" dirty="0"/>
              <a:t>Short answer questions 20%</a:t>
            </a:r>
            <a:endParaRPr lang="en-IE" sz="50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376EAA1-4866-09B4-AC41-B5C430B1EF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8497209"/>
              </p:ext>
            </p:extLst>
          </p:nvPr>
        </p:nvGraphicFramePr>
        <p:xfrm>
          <a:off x="1285240" y="2921000"/>
          <a:ext cx="8074815" cy="2543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56484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B58D13-8C21-3B7F-0D76-FE7A0FE46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6600" dirty="0"/>
              <a:t>ABQ 20%</a:t>
            </a:r>
            <a:endParaRPr lang="en-IE" sz="66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9EA8F-46DC-0B17-FF08-EBCF12835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(A) Enterprise/intrapreneurship</a:t>
            </a:r>
          </a:p>
          <a:p>
            <a:endParaRPr lang="en-US" sz="2400" dirty="0"/>
          </a:p>
          <a:p>
            <a:r>
              <a:rPr lang="en-US" sz="2400" dirty="0"/>
              <a:t>(B) Relationships/Contracts/Legislative and Non</a:t>
            </a:r>
          </a:p>
          <a:p>
            <a:pPr marL="0" indent="0">
              <a:buNone/>
            </a:pPr>
            <a:r>
              <a:rPr lang="en-US" sz="2400" dirty="0"/>
              <a:t>	Legislative methods</a:t>
            </a:r>
          </a:p>
          <a:p>
            <a:pPr marL="0" indent="0">
              <a:buNone/>
            </a:pPr>
            <a:r>
              <a:rPr lang="en-US" sz="2400" dirty="0"/>
              <a:t>    (C) Management skills/activities</a:t>
            </a:r>
          </a:p>
          <a:p>
            <a:pPr marL="0" indent="0">
              <a:buNone/>
            </a:pP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2789873978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-up of a blue and green wave&#10;&#10;Description automatically generated">
            <a:extLst>
              <a:ext uri="{FF2B5EF4-FFF2-40B4-BE49-F238E27FC236}">
                <a16:creationId xmlns:a16="http://schemas.microsoft.com/office/drawing/2014/main" id="{63D52574-0028-32A0-58D8-2AD09FD79C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541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65900C-2322-7DB5-8996-FD72321F6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Long questions Question1 and probably Qn 4</a:t>
            </a:r>
            <a:endParaRPr lang="en-IE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A6D8FB4-4E3F-18F4-5C2D-39120EF640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022870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259691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3D6D9B-B5F0-CD44-2519-E322B1CC1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Question 2 always from Unit 6</a:t>
            </a:r>
            <a:endParaRPr lang="en-IE" sz="3600" dirty="0">
              <a:solidFill>
                <a:schemeClr val="tx2"/>
              </a:solidFill>
            </a:endParaRPr>
          </a:p>
        </p:txBody>
      </p:sp>
      <p:pic>
        <p:nvPicPr>
          <p:cNvPr id="7" name="Graphic 6" descr="Group">
            <a:extLst>
              <a:ext uri="{FF2B5EF4-FFF2-40B4-BE49-F238E27FC236}">
                <a16:creationId xmlns:a16="http://schemas.microsoft.com/office/drawing/2014/main" id="{0365AD5E-B0A2-DC3A-D1C5-13CB5D716B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35BF5-B673-EF48-6B6A-42EBED6E3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Community development</a:t>
            </a:r>
          </a:p>
          <a:p>
            <a:r>
              <a:rPr lang="en-US" sz="1800" dirty="0">
                <a:solidFill>
                  <a:schemeClr val="tx2"/>
                </a:solidFill>
              </a:rPr>
              <a:t>Social responsibility to stakeholders</a:t>
            </a:r>
          </a:p>
          <a:p>
            <a:r>
              <a:rPr lang="en-US" sz="1800" dirty="0">
                <a:solidFill>
                  <a:schemeClr val="tx2"/>
                </a:solidFill>
              </a:rPr>
              <a:t>Impact of Economic Variables on a business</a:t>
            </a:r>
          </a:p>
          <a:p>
            <a:r>
              <a:rPr lang="en-US" sz="1800" dirty="0">
                <a:solidFill>
                  <a:schemeClr val="tx2"/>
                </a:solidFill>
              </a:rPr>
              <a:t>Franchises</a:t>
            </a:r>
          </a:p>
          <a:p>
            <a:r>
              <a:rPr lang="en-US" sz="1800" dirty="0">
                <a:solidFill>
                  <a:schemeClr val="tx2"/>
                </a:solidFill>
              </a:rPr>
              <a:t>Categories of Industry  and trends</a:t>
            </a:r>
            <a:endParaRPr lang="en-IE" sz="1800" dirty="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95699712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26D6A6-ABFD-6072-18AA-2847497D2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Question 3 always Unit 7</a:t>
            </a:r>
            <a:endParaRPr lang="en-IE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A7BF0-B2BB-CD50-F202-94AEF5540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en-US" sz="2400" dirty="0"/>
              <a:t>Eu decision making process and EU Institutions</a:t>
            </a:r>
          </a:p>
          <a:p>
            <a:r>
              <a:rPr lang="en-US" sz="2400" dirty="0"/>
              <a:t>Impact of EU policies on Irish business</a:t>
            </a:r>
          </a:p>
          <a:p>
            <a:r>
              <a:rPr lang="en-US" sz="2400" dirty="0"/>
              <a:t>Balance of Trade/Payments/Protectionism</a:t>
            </a:r>
          </a:p>
          <a:p>
            <a:r>
              <a:rPr lang="en-US" sz="2400" dirty="0"/>
              <a:t>Changing nature of International trade and impact</a:t>
            </a:r>
          </a:p>
          <a:p>
            <a:r>
              <a:rPr lang="en-US" sz="2400" dirty="0"/>
              <a:t>Global marketing mix/Standardisation/adaption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881129620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Flag">
            <a:extLst>
              <a:ext uri="{FF2B5EF4-FFF2-40B4-BE49-F238E27FC236}">
                <a16:creationId xmlns:a16="http://schemas.microsoft.com/office/drawing/2014/main" id="{26465F0E-70AF-14A4-E408-1575EB1171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1675" y="1410905"/>
            <a:ext cx="4032621" cy="4032621"/>
          </a:xfrm>
          <a:prstGeom prst="rect">
            <a:avLst/>
          </a:prstGeom>
        </p:spPr>
      </p:pic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6029" y="623275"/>
            <a:ext cx="6570797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F96654-5E1F-BC92-125F-4A61F5FE6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5659" y="1188637"/>
            <a:ext cx="5642312" cy="1597228"/>
          </a:xfrm>
        </p:spPr>
        <p:txBody>
          <a:bodyPr>
            <a:normAutofit/>
          </a:bodyPr>
          <a:lstStyle/>
          <a:p>
            <a:r>
              <a:rPr lang="en-US" sz="5400" dirty="0"/>
              <a:t>Question 4</a:t>
            </a:r>
            <a:endParaRPr lang="en-IE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4F238-5496-FECD-E855-F55B7B328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5660" y="2998278"/>
            <a:ext cx="4370103" cy="2728198"/>
          </a:xfrm>
        </p:spPr>
        <p:txBody>
          <a:bodyPr anchor="t">
            <a:normAutofit/>
          </a:bodyPr>
          <a:lstStyle/>
          <a:p>
            <a:r>
              <a:rPr lang="en-US" sz="1500" dirty="0"/>
              <a:t>More than likely Unit 1 however you need to be pretty accurate to gain the 15-30% available.</a:t>
            </a:r>
          </a:p>
          <a:p>
            <a:endParaRPr lang="en-US" sz="1500" dirty="0"/>
          </a:p>
          <a:p>
            <a:r>
              <a:rPr lang="en-US" sz="1500" dirty="0"/>
              <a:t>Look at all 3 parts before you decide.</a:t>
            </a:r>
          </a:p>
          <a:p>
            <a:endParaRPr lang="en-US" sz="1500" dirty="0"/>
          </a:p>
          <a:p>
            <a:r>
              <a:rPr lang="en-US" sz="1500" dirty="0"/>
              <a:t>Legislation leaves no room for manoeuvre.</a:t>
            </a:r>
          </a:p>
          <a:p>
            <a:endParaRPr lang="en-US" sz="1500" dirty="0"/>
          </a:p>
          <a:p>
            <a:r>
              <a:rPr lang="en-US" sz="1500" dirty="0"/>
              <a:t>Procedure for carrying out a dismissal asked 2012 not since.</a:t>
            </a:r>
            <a:endParaRPr lang="en-IE" sz="1500" dirty="0"/>
          </a:p>
        </p:txBody>
      </p:sp>
    </p:spTree>
    <p:extLst>
      <p:ext uri="{BB962C8B-B14F-4D97-AF65-F5344CB8AC3E}">
        <p14:creationId xmlns:p14="http://schemas.microsoft.com/office/powerpoint/2010/main" val="1954524853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1ABF4F-FFE9-EE96-3EC5-615016BB7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Question 5 taken from units 2 and 3(ABQ)</a:t>
            </a:r>
            <a:endParaRPr lang="en-IE" dirty="0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FC4476C-1E5A-2E7A-8337-581517A9B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en-US" sz="2400" dirty="0"/>
              <a:t>Enterprise/Intrapreneurship</a:t>
            </a:r>
          </a:p>
          <a:p>
            <a:r>
              <a:rPr lang="en-US" sz="2400" dirty="0"/>
              <a:t>Leadership</a:t>
            </a:r>
          </a:p>
          <a:p>
            <a:r>
              <a:rPr lang="en-US" sz="2400" dirty="0"/>
              <a:t>Communication/technology/data protection</a:t>
            </a:r>
          </a:p>
          <a:p>
            <a:r>
              <a:rPr lang="en-US" sz="2400" dirty="0"/>
              <a:t>Motivation</a:t>
            </a:r>
          </a:p>
          <a:p>
            <a:r>
              <a:rPr lang="en-US" sz="2400" dirty="0"/>
              <a:t>Planning /benefits/types</a:t>
            </a:r>
          </a:p>
          <a:p>
            <a:r>
              <a:rPr lang="en-US" sz="2400" dirty="0"/>
              <a:t>SWOT as a separate question.</a:t>
            </a:r>
          </a:p>
          <a:p>
            <a:r>
              <a:rPr lang="en-US" sz="2400" dirty="0"/>
              <a:t>Organising/delegation/chain of command/span of control/line/matrix/diagrams.</a:t>
            </a:r>
          </a:p>
          <a:p>
            <a:r>
              <a:rPr lang="en-US" sz="2400" dirty="0"/>
              <a:t>Controlling</a:t>
            </a:r>
          </a:p>
          <a:p>
            <a:endParaRPr lang="en-IE" sz="24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43230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400825-E33A-19C4-768C-6206B2180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Question 6 usually Unit 4</a:t>
            </a:r>
            <a:endParaRPr lang="en-IE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464CB92-65EE-C23C-A599-C84440F6CA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619549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5509498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387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Business LCHL 2024</vt:lpstr>
      <vt:lpstr>Short answer questions 20%</vt:lpstr>
      <vt:lpstr>ABQ 20%</vt:lpstr>
      <vt:lpstr>Long questions Question1 and probably Qn 4</vt:lpstr>
      <vt:lpstr>Question 2 always from Unit 6</vt:lpstr>
      <vt:lpstr>Question 3 always Unit 7</vt:lpstr>
      <vt:lpstr>Question 4</vt:lpstr>
      <vt:lpstr>Question 5 taken from units 2 and 3(ABQ)</vt:lpstr>
      <vt:lpstr>Question 6 usually Unit 4</vt:lpstr>
      <vt:lpstr>Question 7 and 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LCHL 2024</dc:title>
  <dc:creator>Paul Kelly</dc:creator>
  <cp:lastModifiedBy>Philip Curry</cp:lastModifiedBy>
  <cp:revision>21</cp:revision>
  <dcterms:created xsi:type="dcterms:W3CDTF">2024-04-15T18:09:38Z</dcterms:created>
  <dcterms:modified xsi:type="dcterms:W3CDTF">2024-04-20T07:36:52Z</dcterms:modified>
</cp:coreProperties>
</file>