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5B140-5014-4BC1-A52C-B541061163E8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AD76D44-738E-4D39-9821-CB9DBBB1BE56}">
      <dgm:prSet/>
      <dgm:spPr/>
      <dgm:t>
        <a:bodyPr/>
        <a:lstStyle/>
        <a:p>
          <a:r>
            <a:rPr lang="en-IE"/>
            <a:t>Workings</a:t>
          </a:r>
          <a:endParaRPr lang="en-US"/>
        </a:p>
      </dgm:t>
    </dgm:pt>
    <dgm:pt modelId="{F89EDCC2-6713-484E-8450-E83152D83A53}" type="parTrans" cxnId="{9BF3B1B0-C013-47BC-921F-59CB743A90DB}">
      <dgm:prSet/>
      <dgm:spPr/>
      <dgm:t>
        <a:bodyPr/>
        <a:lstStyle/>
        <a:p>
          <a:endParaRPr lang="en-US"/>
        </a:p>
      </dgm:t>
    </dgm:pt>
    <dgm:pt modelId="{39F39B69-AE2B-4D1F-8E08-231E02D40A4A}" type="sibTrans" cxnId="{9BF3B1B0-C013-47BC-921F-59CB743A90DB}">
      <dgm:prSet/>
      <dgm:spPr/>
      <dgm:t>
        <a:bodyPr/>
        <a:lstStyle/>
        <a:p>
          <a:endParaRPr lang="en-US"/>
        </a:p>
      </dgm:t>
    </dgm:pt>
    <dgm:pt modelId="{48C3DA51-CA53-4B61-99F4-F1786E10378A}">
      <dgm:prSet/>
      <dgm:spPr/>
      <dgm:t>
        <a:bodyPr/>
        <a:lstStyle/>
        <a:p>
          <a:r>
            <a:rPr lang="en-IE"/>
            <a:t>Figures</a:t>
          </a:r>
          <a:endParaRPr lang="en-US"/>
        </a:p>
      </dgm:t>
    </dgm:pt>
    <dgm:pt modelId="{A7677254-1A8E-4171-8A70-8B9BEDB7D7F2}" type="parTrans" cxnId="{D4C89AD4-4649-46CE-97A3-A2D43F0EBCF2}">
      <dgm:prSet/>
      <dgm:spPr/>
      <dgm:t>
        <a:bodyPr/>
        <a:lstStyle/>
        <a:p>
          <a:endParaRPr lang="en-US"/>
        </a:p>
      </dgm:t>
    </dgm:pt>
    <dgm:pt modelId="{C72582E7-06A0-4659-BB5D-F86816436C37}" type="sibTrans" cxnId="{D4C89AD4-4649-46CE-97A3-A2D43F0EBCF2}">
      <dgm:prSet/>
      <dgm:spPr/>
      <dgm:t>
        <a:bodyPr/>
        <a:lstStyle/>
        <a:p>
          <a:endParaRPr lang="en-US"/>
        </a:p>
      </dgm:t>
    </dgm:pt>
    <dgm:pt modelId="{B59CE687-55E0-4A1B-8998-6232F6104B00}">
      <dgm:prSet/>
      <dgm:spPr/>
      <dgm:t>
        <a:bodyPr/>
        <a:lstStyle/>
        <a:p>
          <a:r>
            <a:rPr lang="en-IE"/>
            <a:t>Words</a:t>
          </a:r>
          <a:endParaRPr lang="en-US"/>
        </a:p>
      </dgm:t>
    </dgm:pt>
    <dgm:pt modelId="{3285036F-369E-4A3A-A4C0-368CFE52E7AD}" type="parTrans" cxnId="{AEC7FA0E-9A0F-46B2-83CA-2DA549168666}">
      <dgm:prSet/>
      <dgm:spPr/>
      <dgm:t>
        <a:bodyPr/>
        <a:lstStyle/>
        <a:p>
          <a:endParaRPr lang="en-US"/>
        </a:p>
      </dgm:t>
    </dgm:pt>
    <dgm:pt modelId="{98E6237F-8A9A-4B2B-A70E-5466DA6A55AA}" type="sibTrans" cxnId="{AEC7FA0E-9A0F-46B2-83CA-2DA549168666}">
      <dgm:prSet/>
      <dgm:spPr/>
      <dgm:t>
        <a:bodyPr/>
        <a:lstStyle/>
        <a:p>
          <a:endParaRPr lang="en-US"/>
        </a:p>
      </dgm:t>
    </dgm:pt>
    <dgm:pt modelId="{52E0E928-DEFD-43CF-88D7-EE9205E3579F}">
      <dgm:prSet/>
      <dgm:spPr/>
      <dgm:t>
        <a:bodyPr/>
        <a:lstStyle/>
        <a:p>
          <a:r>
            <a:rPr lang="en-IE"/>
            <a:t>Layout</a:t>
          </a:r>
          <a:endParaRPr lang="en-US"/>
        </a:p>
      </dgm:t>
    </dgm:pt>
    <dgm:pt modelId="{E301261C-6078-4B74-8721-E6F61A8AC736}" type="parTrans" cxnId="{805892BA-1D58-4024-877C-7E299346B39E}">
      <dgm:prSet/>
      <dgm:spPr/>
      <dgm:t>
        <a:bodyPr/>
        <a:lstStyle/>
        <a:p>
          <a:endParaRPr lang="en-US"/>
        </a:p>
      </dgm:t>
    </dgm:pt>
    <dgm:pt modelId="{3B8A231D-E244-4B22-A85D-7B74DA3C31DE}" type="sibTrans" cxnId="{805892BA-1D58-4024-877C-7E299346B39E}">
      <dgm:prSet/>
      <dgm:spPr/>
      <dgm:t>
        <a:bodyPr/>
        <a:lstStyle/>
        <a:p>
          <a:endParaRPr lang="en-US"/>
        </a:p>
      </dgm:t>
    </dgm:pt>
    <dgm:pt modelId="{DB486814-963C-41C7-81DA-3B15C24ED3E6}">
      <dgm:prSet/>
      <dgm:spPr/>
      <dgm:t>
        <a:bodyPr/>
        <a:lstStyle/>
        <a:p>
          <a:r>
            <a:rPr lang="en-IE"/>
            <a:t>Timing</a:t>
          </a:r>
          <a:endParaRPr lang="en-US"/>
        </a:p>
      </dgm:t>
    </dgm:pt>
    <dgm:pt modelId="{40E294C6-9BA1-470B-AEB9-D89FC3579493}" type="parTrans" cxnId="{79B3C7F8-1212-4E7B-9DAE-31D357507167}">
      <dgm:prSet/>
      <dgm:spPr/>
      <dgm:t>
        <a:bodyPr/>
        <a:lstStyle/>
        <a:p>
          <a:endParaRPr lang="en-US"/>
        </a:p>
      </dgm:t>
    </dgm:pt>
    <dgm:pt modelId="{75169C11-4BBA-457B-BCC3-6F44FDBC8A87}" type="sibTrans" cxnId="{79B3C7F8-1212-4E7B-9DAE-31D357507167}">
      <dgm:prSet/>
      <dgm:spPr/>
      <dgm:t>
        <a:bodyPr/>
        <a:lstStyle/>
        <a:p>
          <a:endParaRPr lang="en-US"/>
        </a:p>
      </dgm:t>
    </dgm:pt>
    <dgm:pt modelId="{7F9DBED9-445B-46E6-9DB0-2CA1C3DEFF10}">
      <dgm:prSet/>
      <dgm:spPr/>
      <dgm:t>
        <a:bodyPr/>
        <a:lstStyle/>
        <a:p>
          <a:r>
            <a:rPr lang="en-IE"/>
            <a:t>Old System 54 minutes</a:t>
          </a:r>
          <a:endParaRPr lang="en-US"/>
        </a:p>
      </dgm:t>
    </dgm:pt>
    <dgm:pt modelId="{78380517-A000-416F-93EA-6F73EFC42D63}" type="parTrans" cxnId="{F46A5C2A-9FB5-47D8-A062-5BC445467D85}">
      <dgm:prSet/>
      <dgm:spPr/>
      <dgm:t>
        <a:bodyPr/>
        <a:lstStyle/>
        <a:p>
          <a:endParaRPr lang="en-US"/>
        </a:p>
      </dgm:t>
    </dgm:pt>
    <dgm:pt modelId="{C30F12BC-AFBE-405A-91BF-FBBBF4E2355C}" type="sibTrans" cxnId="{F46A5C2A-9FB5-47D8-A062-5BC445467D85}">
      <dgm:prSet/>
      <dgm:spPr/>
      <dgm:t>
        <a:bodyPr/>
        <a:lstStyle/>
        <a:p>
          <a:endParaRPr lang="en-US"/>
        </a:p>
      </dgm:t>
    </dgm:pt>
    <dgm:pt modelId="{C05D9CA3-4B34-44A6-9EEF-CA2BB72543BE}">
      <dgm:prSet/>
      <dgm:spPr/>
      <dgm:t>
        <a:bodyPr/>
        <a:lstStyle/>
        <a:p>
          <a:r>
            <a:rPr lang="en-IE"/>
            <a:t>COVID modification 1 hour 12 minutes</a:t>
          </a:r>
          <a:endParaRPr lang="en-US"/>
        </a:p>
      </dgm:t>
    </dgm:pt>
    <dgm:pt modelId="{8B7856B0-399E-4FBE-94A3-56BDA16029E1}" type="parTrans" cxnId="{A3FB0596-7B7E-444F-AE84-AEA5006DBB76}">
      <dgm:prSet/>
      <dgm:spPr/>
      <dgm:t>
        <a:bodyPr/>
        <a:lstStyle/>
        <a:p>
          <a:endParaRPr lang="en-US"/>
        </a:p>
      </dgm:t>
    </dgm:pt>
    <dgm:pt modelId="{3DF8EE22-F2A2-4C91-8EB7-3BA13AA353D2}" type="sibTrans" cxnId="{A3FB0596-7B7E-444F-AE84-AEA5006DBB76}">
      <dgm:prSet/>
      <dgm:spPr/>
      <dgm:t>
        <a:bodyPr/>
        <a:lstStyle/>
        <a:p>
          <a:endParaRPr lang="en-US"/>
        </a:p>
      </dgm:t>
    </dgm:pt>
    <dgm:pt modelId="{F6151E38-58ED-4C35-9129-057FC73CD8D7}" type="pres">
      <dgm:prSet presAssocID="{45C5B140-5014-4BC1-A52C-B541061163E8}" presName="vert0" presStyleCnt="0">
        <dgm:presLayoutVars>
          <dgm:dir/>
          <dgm:animOne val="branch"/>
          <dgm:animLvl val="lvl"/>
        </dgm:presLayoutVars>
      </dgm:prSet>
      <dgm:spPr/>
    </dgm:pt>
    <dgm:pt modelId="{7539D6B2-03F3-4570-818D-E7AF5DA339EA}" type="pres">
      <dgm:prSet presAssocID="{7AD76D44-738E-4D39-9821-CB9DBBB1BE56}" presName="thickLine" presStyleLbl="alignNode1" presStyleIdx="0" presStyleCnt="7"/>
      <dgm:spPr/>
    </dgm:pt>
    <dgm:pt modelId="{EB2FC126-1CDB-41DB-849C-7A20B43C7298}" type="pres">
      <dgm:prSet presAssocID="{7AD76D44-738E-4D39-9821-CB9DBBB1BE56}" presName="horz1" presStyleCnt="0"/>
      <dgm:spPr/>
    </dgm:pt>
    <dgm:pt modelId="{71BCECE2-2ADE-4FA5-BC55-CEBF4DA3807C}" type="pres">
      <dgm:prSet presAssocID="{7AD76D44-738E-4D39-9821-CB9DBBB1BE56}" presName="tx1" presStyleLbl="revTx" presStyleIdx="0" presStyleCnt="7"/>
      <dgm:spPr/>
    </dgm:pt>
    <dgm:pt modelId="{E6228969-C57C-4822-ABFB-8996D3D6786D}" type="pres">
      <dgm:prSet presAssocID="{7AD76D44-738E-4D39-9821-CB9DBBB1BE56}" presName="vert1" presStyleCnt="0"/>
      <dgm:spPr/>
    </dgm:pt>
    <dgm:pt modelId="{B210DF7D-A8B2-49B8-A3A3-2FFFD87C87F8}" type="pres">
      <dgm:prSet presAssocID="{48C3DA51-CA53-4B61-99F4-F1786E10378A}" presName="thickLine" presStyleLbl="alignNode1" presStyleIdx="1" presStyleCnt="7"/>
      <dgm:spPr/>
    </dgm:pt>
    <dgm:pt modelId="{B9882653-434E-4489-B694-F126ADB1DBB5}" type="pres">
      <dgm:prSet presAssocID="{48C3DA51-CA53-4B61-99F4-F1786E10378A}" presName="horz1" presStyleCnt="0"/>
      <dgm:spPr/>
    </dgm:pt>
    <dgm:pt modelId="{004EBF10-514B-4854-B61B-714EB7D82FE4}" type="pres">
      <dgm:prSet presAssocID="{48C3DA51-CA53-4B61-99F4-F1786E10378A}" presName="tx1" presStyleLbl="revTx" presStyleIdx="1" presStyleCnt="7"/>
      <dgm:spPr/>
    </dgm:pt>
    <dgm:pt modelId="{60037986-661C-4F73-B8E1-6D9A0CF21142}" type="pres">
      <dgm:prSet presAssocID="{48C3DA51-CA53-4B61-99F4-F1786E10378A}" presName="vert1" presStyleCnt="0"/>
      <dgm:spPr/>
    </dgm:pt>
    <dgm:pt modelId="{5C9D5127-8404-4EB6-973B-2F357A5DF611}" type="pres">
      <dgm:prSet presAssocID="{B59CE687-55E0-4A1B-8998-6232F6104B00}" presName="thickLine" presStyleLbl="alignNode1" presStyleIdx="2" presStyleCnt="7"/>
      <dgm:spPr/>
    </dgm:pt>
    <dgm:pt modelId="{824F624A-B55D-4BA6-B75B-C5DEDF14DB92}" type="pres">
      <dgm:prSet presAssocID="{B59CE687-55E0-4A1B-8998-6232F6104B00}" presName="horz1" presStyleCnt="0"/>
      <dgm:spPr/>
    </dgm:pt>
    <dgm:pt modelId="{B1C1B5F6-8697-4B01-806A-7C4A696E88FF}" type="pres">
      <dgm:prSet presAssocID="{B59CE687-55E0-4A1B-8998-6232F6104B00}" presName="tx1" presStyleLbl="revTx" presStyleIdx="2" presStyleCnt="7"/>
      <dgm:spPr/>
    </dgm:pt>
    <dgm:pt modelId="{5749C27C-BF5E-489E-976F-F5C4AB1B4FB6}" type="pres">
      <dgm:prSet presAssocID="{B59CE687-55E0-4A1B-8998-6232F6104B00}" presName="vert1" presStyleCnt="0"/>
      <dgm:spPr/>
    </dgm:pt>
    <dgm:pt modelId="{D5EB8E91-3003-4EE4-91C3-75D5F3B5B8ED}" type="pres">
      <dgm:prSet presAssocID="{52E0E928-DEFD-43CF-88D7-EE9205E3579F}" presName="thickLine" presStyleLbl="alignNode1" presStyleIdx="3" presStyleCnt="7"/>
      <dgm:spPr/>
    </dgm:pt>
    <dgm:pt modelId="{36ECA719-DF07-4D87-80DD-D903A7B94F17}" type="pres">
      <dgm:prSet presAssocID="{52E0E928-DEFD-43CF-88D7-EE9205E3579F}" presName="horz1" presStyleCnt="0"/>
      <dgm:spPr/>
    </dgm:pt>
    <dgm:pt modelId="{AC594E3C-EF7E-4882-B8F4-645668FFAA03}" type="pres">
      <dgm:prSet presAssocID="{52E0E928-DEFD-43CF-88D7-EE9205E3579F}" presName="tx1" presStyleLbl="revTx" presStyleIdx="3" presStyleCnt="7"/>
      <dgm:spPr/>
    </dgm:pt>
    <dgm:pt modelId="{704B7C72-2A15-4B6C-B3C9-7B459FD610E9}" type="pres">
      <dgm:prSet presAssocID="{52E0E928-DEFD-43CF-88D7-EE9205E3579F}" presName="vert1" presStyleCnt="0"/>
      <dgm:spPr/>
    </dgm:pt>
    <dgm:pt modelId="{7EE3C3C8-8555-4A6E-822B-5493D6A0BA3C}" type="pres">
      <dgm:prSet presAssocID="{DB486814-963C-41C7-81DA-3B15C24ED3E6}" presName="thickLine" presStyleLbl="alignNode1" presStyleIdx="4" presStyleCnt="7"/>
      <dgm:spPr/>
    </dgm:pt>
    <dgm:pt modelId="{373858F3-D29A-49E0-A088-7E6FE5B937EC}" type="pres">
      <dgm:prSet presAssocID="{DB486814-963C-41C7-81DA-3B15C24ED3E6}" presName="horz1" presStyleCnt="0"/>
      <dgm:spPr/>
    </dgm:pt>
    <dgm:pt modelId="{205F6780-B5B7-457A-A217-A963FD35ADC3}" type="pres">
      <dgm:prSet presAssocID="{DB486814-963C-41C7-81DA-3B15C24ED3E6}" presName="tx1" presStyleLbl="revTx" presStyleIdx="4" presStyleCnt="7"/>
      <dgm:spPr/>
    </dgm:pt>
    <dgm:pt modelId="{321A694C-813C-4281-8D95-48B9AE165EAD}" type="pres">
      <dgm:prSet presAssocID="{DB486814-963C-41C7-81DA-3B15C24ED3E6}" presName="vert1" presStyleCnt="0"/>
      <dgm:spPr/>
    </dgm:pt>
    <dgm:pt modelId="{757AA314-A3D3-451C-99AA-7175157263B9}" type="pres">
      <dgm:prSet presAssocID="{7F9DBED9-445B-46E6-9DB0-2CA1C3DEFF10}" presName="thickLine" presStyleLbl="alignNode1" presStyleIdx="5" presStyleCnt="7"/>
      <dgm:spPr/>
    </dgm:pt>
    <dgm:pt modelId="{25695AE7-0F90-494E-B70B-43C91799C1D2}" type="pres">
      <dgm:prSet presAssocID="{7F9DBED9-445B-46E6-9DB0-2CA1C3DEFF10}" presName="horz1" presStyleCnt="0"/>
      <dgm:spPr/>
    </dgm:pt>
    <dgm:pt modelId="{ADCD54BA-8297-4CE3-AABF-A468962905DD}" type="pres">
      <dgm:prSet presAssocID="{7F9DBED9-445B-46E6-9DB0-2CA1C3DEFF10}" presName="tx1" presStyleLbl="revTx" presStyleIdx="5" presStyleCnt="7"/>
      <dgm:spPr/>
    </dgm:pt>
    <dgm:pt modelId="{3A613297-3A97-432F-9183-6AB62E2FC1AC}" type="pres">
      <dgm:prSet presAssocID="{7F9DBED9-445B-46E6-9DB0-2CA1C3DEFF10}" presName="vert1" presStyleCnt="0"/>
      <dgm:spPr/>
    </dgm:pt>
    <dgm:pt modelId="{BC93BD12-A63B-4F97-A93B-CDDA97653A61}" type="pres">
      <dgm:prSet presAssocID="{C05D9CA3-4B34-44A6-9EEF-CA2BB72543BE}" presName="thickLine" presStyleLbl="alignNode1" presStyleIdx="6" presStyleCnt="7"/>
      <dgm:spPr/>
    </dgm:pt>
    <dgm:pt modelId="{A022A02B-0BE7-4D63-BB4C-F840AA896BDA}" type="pres">
      <dgm:prSet presAssocID="{C05D9CA3-4B34-44A6-9EEF-CA2BB72543BE}" presName="horz1" presStyleCnt="0"/>
      <dgm:spPr/>
    </dgm:pt>
    <dgm:pt modelId="{35C74C00-8788-4ABA-B3FC-7D2492A87AEE}" type="pres">
      <dgm:prSet presAssocID="{C05D9CA3-4B34-44A6-9EEF-CA2BB72543BE}" presName="tx1" presStyleLbl="revTx" presStyleIdx="6" presStyleCnt="7"/>
      <dgm:spPr/>
    </dgm:pt>
    <dgm:pt modelId="{D97FB4E3-47BD-41DB-8AB4-DBC4EB23278C}" type="pres">
      <dgm:prSet presAssocID="{C05D9CA3-4B34-44A6-9EEF-CA2BB72543BE}" presName="vert1" presStyleCnt="0"/>
      <dgm:spPr/>
    </dgm:pt>
  </dgm:ptLst>
  <dgm:cxnLst>
    <dgm:cxn modelId="{AEC7FA0E-9A0F-46B2-83CA-2DA549168666}" srcId="{45C5B140-5014-4BC1-A52C-B541061163E8}" destId="{B59CE687-55E0-4A1B-8998-6232F6104B00}" srcOrd="2" destOrd="0" parTransId="{3285036F-369E-4A3A-A4C0-368CFE52E7AD}" sibTransId="{98E6237F-8A9A-4B2B-A70E-5466DA6A55AA}"/>
    <dgm:cxn modelId="{F46A5C2A-9FB5-47D8-A062-5BC445467D85}" srcId="{45C5B140-5014-4BC1-A52C-B541061163E8}" destId="{7F9DBED9-445B-46E6-9DB0-2CA1C3DEFF10}" srcOrd="5" destOrd="0" parTransId="{78380517-A000-416F-93EA-6F73EFC42D63}" sibTransId="{C30F12BC-AFBE-405A-91BF-FBBBF4E2355C}"/>
    <dgm:cxn modelId="{61D4C82A-6AD7-47EA-A6B0-72CADE335A1B}" type="presOf" srcId="{45C5B140-5014-4BC1-A52C-B541061163E8}" destId="{F6151E38-58ED-4C35-9129-057FC73CD8D7}" srcOrd="0" destOrd="0" presId="urn:microsoft.com/office/officeart/2008/layout/LinedList"/>
    <dgm:cxn modelId="{9B092331-BC37-4DCF-8EE1-05B0E37D40F0}" type="presOf" srcId="{C05D9CA3-4B34-44A6-9EEF-CA2BB72543BE}" destId="{35C74C00-8788-4ABA-B3FC-7D2492A87AEE}" srcOrd="0" destOrd="0" presId="urn:microsoft.com/office/officeart/2008/layout/LinedList"/>
    <dgm:cxn modelId="{1B2CFC59-8975-4D7C-84FF-FD433AA2EC42}" type="presOf" srcId="{52E0E928-DEFD-43CF-88D7-EE9205E3579F}" destId="{AC594E3C-EF7E-4882-B8F4-645668FFAA03}" srcOrd="0" destOrd="0" presId="urn:microsoft.com/office/officeart/2008/layout/LinedList"/>
    <dgm:cxn modelId="{48E6088F-B757-4B87-A3DD-C3D7B02A7F45}" type="presOf" srcId="{B59CE687-55E0-4A1B-8998-6232F6104B00}" destId="{B1C1B5F6-8697-4B01-806A-7C4A696E88FF}" srcOrd="0" destOrd="0" presId="urn:microsoft.com/office/officeart/2008/layout/LinedList"/>
    <dgm:cxn modelId="{A3FB0596-7B7E-444F-AE84-AEA5006DBB76}" srcId="{45C5B140-5014-4BC1-A52C-B541061163E8}" destId="{C05D9CA3-4B34-44A6-9EEF-CA2BB72543BE}" srcOrd="6" destOrd="0" parTransId="{8B7856B0-399E-4FBE-94A3-56BDA16029E1}" sibTransId="{3DF8EE22-F2A2-4C91-8EB7-3BA13AA353D2}"/>
    <dgm:cxn modelId="{1B815699-7493-47CC-BA52-A2375B3DE5A4}" type="presOf" srcId="{7F9DBED9-445B-46E6-9DB0-2CA1C3DEFF10}" destId="{ADCD54BA-8297-4CE3-AABF-A468962905DD}" srcOrd="0" destOrd="0" presId="urn:microsoft.com/office/officeart/2008/layout/LinedList"/>
    <dgm:cxn modelId="{D2BD199B-CCF7-4D2D-8148-699A66D8751B}" type="presOf" srcId="{7AD76D44-738E-4D39-9821-CB9DBBB1BE56}" destId="{71BCECE2-2ADE-4FA5-BC55-CEBF4DA3807C}" srcOrd="0" destOrd="0" presId="urn:microsoft.com/office/officeart/2008/layout/LinedList"/>
    <dgm:cxn modelId="{D4AEB9A3-02E4-4A19-AD94-655FDB6D538A}" type="presOf" srcId="{DB486814-963C-41C7-81DA-3B15C24ED3E6}" destId="{205F6780-B5B7-457A-A217-A963FD35ADC3}" srcOrd="0" destOrd="0" presId="urn:microsoft.com/office/officeart/2008/layout/LinedList"/>
    <dgm:cxn modelId="{97F09BAE-711A-480D-9C63-FD113566EE0D}" type="presOf" srcId="{48C3DA51-CA53-4B61-99F4-F1786E10378A}" destId="{004EBF10-514B-4854-B61B-714EB7D82FE4}" srcOrd="0" destOrd="0" presId="urn:microsoft.com/office/officeart/2008/layout/LinedList"/>
    <dgm:cxn modelId="{9BF3B1B0-C013-47BC-921F-59CB743A90DB}" srcId="{45C5B140-5014-4BC1-A52C-B541061163E8}" destId="{7AD76D44-738E-4D39-9821-CB9DBBB1BE56}" srcOrd="0" destOrd="0" parTransId="{F89EDCC2-6713-484E-8450-E83152D83A53}" sibTransId="{39F39B69-AE2B-4D1F-8E08-231E02D40A4A}"/>
    <dgm:cxn modelId="{805892BA-1D58-4024-877C-7E299346B39E}" srcId="{45C5B140-5014-4BC1-A52C-B541061163E8}" destId="{52E0E928-DEFD-43CF-88D7-EE9205E3579F}" srcOrd="3" destOrd="0" parTransId="{E301261C-6078-4B74-8721-E6F61A8AC736}" sibTransId="{3B8A231D-E244-4B22-A85D-7B74DA3C31DE}"/>
    <dgm:cxn modelId="{D4C89AD4-4649-46CE-97A3-A2D43F0EBCF2}" srcId="{45C5B140-5014-4BC1-A52C-B541061163E8}" destId="{48C3DA51-CA53-4B61-99F4-F1786E10378A}" srcOrd="1" destOrd="0" parTransId="{A7677254-1A8E-4171-8A70-8B9BEDB7D7F2}" sibTransId="{C72582E7-06A0-4659-BB5D-F86816436C37}"/>
    <dgm:cxn modelId="{79B3C7F8-1212-4E7B-9DAE-31D357507167}" srcId="{45C5B140-5014-4BC1-A52C-B541061163E8}" destId="{DB486814-963C-41C7-81DA-3B15C24ED3E6}" srcOrd="4" destOrd="0" parTransId="{40E294C6-9BA1-470B-AEB9-D89FC3579493}" sibTransId="{75169C11-4BBA-457B-BCC3-6F44FDBC8A87}"/>
    <dgm:cxn modelId="{E92520EF-768F-444C-BBF3-B09519F048E9}" type="presParOf" srcId="{F6151E38-58ED-4C35-9129-057FC73CD8D7}" destId="{7539D6B2-03F3-4570-818D-E7AF5DA339EA}" srcOrd="0" destOrd="0" presId="urn:microsoft.com/office/officeart/2008/layout/LinedList"/>
    <dgm:cxn modelId="{05959407-8F33-46E8-8295-862218CB9AFD}" type="presParOf" srcId="{F6151E38-58ED-4C35-9129-057FC73CD8D7}" destId="{EB2FC126-1CDB-41DB-849C-7A20B43C7298}" srcOrd="1" destOrd="0" presId="urn:microsoft.com/office/officeart/2008/layout/LinedList"/>
    <dgm:cxn modelId="{0DE46962-5ABD-4181-A28D-14BC81805A01}" type="presParOf" srcId="{EB2FC126-1CDB-41DB-849C-7A20B43C7298}" destId="{71BCECE2-2ADE-4FA5-BC55-CEBF4DA3807C}" srcOrd="0" destOrd="0" presId="urn:microsoft.com/office/officeart/2008/layout/LinedList"/>
    <dgm:cxn modelId="{E02E78B1-3173-4FA8-8E81-E595CEEB061F}" type="presParOf" srcId="{EB2FC126-1CDB-41DB-849C-7A20B43C7298}" destId="{E6228969-C57C-4822-ABFB-8996D3D6786D}" srcOrd="1" destOrd="0" presId="urn:microsoft.com/office/officeart/2008/layout/LinedList"/>
    <dgm:cxn modelId="{91FD748A-22A5-49D6-A38D-ACC3363C355C}" type="presParOf" srcId="{F6151E38-58ED-4C35-9129-057FC73CD8D7}" destId="{B210DF7D-A8B2-49B8-A3A3-2FFFD87C87F8}" srcOrd="2" destOrd="0" presId="urn:microsoft.com/office/officeart/2008/layout/LinedList"/>
    <dgm:cxn modelId="{AF330E3D-5B1C-4D64-BD03-7618600AB0C0}" type="presParOf" srcId="{F6151E38-58ED-4C35-9129-057FC73CD8D7}" destId="{B9882653-434E-4489-B694-F126ADB1DBB5}" srcOrd="3" destOrd="0" presId="urn:microsoft.com/office/officeart/2008/layout/LinedList"/>
    <dgm:cxn modelId="{3AD44156-7979-49E5-89F8-4A67F51E8055}" type="presParOf" srcId="{B9882653-434E-4489-B694-F126ADB1DBB5}" destId="{004EBF10-514B-4854-B61B-714EB7D82FE4}" srcOrd="0" destOrd="0" presId="urn:microsoft.com/office/officeart/2008/layout/LinedList"/>
    <dgm:cxn modelId="{7B156B1C-1682-45BB-9DB1-21B21106B8F9}" type="presParOf" srcId="{B9882653-434E-4489-B694-F126ADB1DBB5}" destId="{60037986-661C-4F73-B8E1-6D9A0CF21142}" srcOrd="1" destOrd="0" presId="urn:microsoft.com/office/officeart/2008/layout/LinedList"/>
    <dgm:cxn modelId="{BA349448-2194-46EA-87C6-46A9E187D9CC}" type="presParOf" srcId="{F6151E38-58ED-4C35-9129-057FC73CD8D7}" destId="{5C9D5127-8404-4EB6-973B-2F357A5DF611}" srcOrd="4" destOrd="0" presId="urn:microsoft.com/office/officeart/2008/layout/LinedList"/>
    <dgm:cxn modelId="{08297BC5-9C34-4962-BE04-0EF3959BEB45}" type="presParOf" srcId="{F6151E38-58ED-4C35-9129-057FC73CD8D7}" destId="{824F624A-B55D-4BA6-B75B-C5DEDF14DB92}" srcOrd="5" destOrd="0" presId="urn:microsoft.com/office/officeart/2008/layout/LinedList"/>
    <dgm:cxn modelId="{6E62DCE3-A511-44F2-87FB-69FF400E1C73}" type="presParOf" srcId="{824F624A-B55D-4BA6-B75B-C5DEDF14DB92}" destId="{B1C1B5F6-8697-4B01-806A-7C4A696E88FF}" srcOrd="0" destOrd="0" presId="urn:microsoft.com/office/officeart/2008/layout/LinedList"/>
    <dgm:cxn modelId="{B20FC5DB-42C7-402A-AE5D-3C72BCAD67EC}" type="presParOf" srcId="{824F624A-B55D-4BA6-B75B-C5DEDF14DB92}" destId="{5749C27C-BF5E-489E-976F-F5C4AB1B4FB6}" srcOrd="1" destOrd="0" presId="urn:microsoft.com/office/officeart/2008/layout/LinedList"/>
    <dgm:cxn modelId="{B6610EAD-5D2E-40B0-98C1-2FC9AD2F79F7}" type="presParOf" srcId="{F6151E38-58ED-4C35-9129-057FC73CD8D7}" destId="{D5EB8E91-3003-4EE4-91C3-75D5F3B5B8ED}" srcOrd="6" destOrd="0" presId="urn:microsoft.com/office/officeart/2008/layout/LinedList"/>
    <dgm:cxn modelId="{3E618A50-E73B-4D6A-875B-3EDDBA011A69}" type="presParOf" srcId="{F6151E38-58ED-4C35-9129-057FC73CD8D7}" destId="{36ECA719-DF07-4D87-80DD-D903A7B94F17}" srcOrd="7" destOrd="0" presId="urn:microsoft.com/office/officeart/2008/layout/LinedList"/>
    <dgm:cxn modelId="{80463AC5-F5B9-44FE-AE41-985C69DC2C6B}" type="presParOf" srcId="{36ECA719-DF07-4D87-80DD-D903A7B94F17}" destId="{AC594E3C-EF7E-4882-B8F4-645668FFAA03}" srcOrd="0" destOrd="0" presId="urn:microsoft.com/office/officeart/2008/layout/LinedList"/>
    <dgm:cxn modelId="{54E5F674-C509-48A9-A88F-AD30486BA35A}" type="presParOf" srcId="{36ECA719-DF07-4D87-80DD-D903A7B94F17}" destId="{704B7C72-2A15-4B6C-B3C9-7B459FD610E9}" srcOrd="1" destOrd="0" presId="urn:microsoft.com/office/officeart/2008/layout/LinedList"/>
    <dgm:cxn modelId="{3A7C8DC7-6BDE-461B-B288-C8440894A9DA}" type="presParOf" srcId="{F6151E38-58ED-4C35-9129-057FC73CD8D7}" destId="{7EE3C3C8-8555-4A6E-822B-5493D6A0BA3C}" srcOrd="8" destOrd="0" presId="urn:microsoft.com/office/officeart/2008/layout/LinedList"/>
    <dgm:cxn modelId="{34EB18E0-A99D-434B-BBDD-524DF9FF42EC}" type="presParOf" srcId="{F6151E38-58ED-4C35-9129-057FC73CD8D7}" destId="{373858F3-D29A-49E0-A088-7E6FE5B937EC}" srcOrd="9" destOrd="0" presId="urn:microsoft.com/office/officeart/2008/layout/LinedList"/>
    <dgm:cxn modelId="{C5ACDBEC-AC3A-4F92-BE35-8F653FB5093B}" type="presParOf" srcId="{373858F3-D29A-49E0-A088-7E6FE5B937EC}" destId="{205F6780-B5B7-457A-A217-A963FD35ADC3}" srcOrd="0" destOrd="0" presId="urn:microsoft.com/office/officeart/2008/layout/LinedList"/>
    <dgm:cxn modelId="{B908106D-D734-423F-932A-40E729B8B880}" type="presParOf" srcId="{373858F3-D29A-49E0-A088-7E6FE5B937EC}" destId="{321A694C-813C-4281-8D95-48B9AE165EAD}" srcOrd="1" destOrd="0" presId="urn:microsoft.com/office/officeart/2008/layout/LinedList"/>
    <dgm:cxn modelId="{ACD3FC4C-A85D-4897-B6B7-891AAFBFAA3F}" type="presParOf" srcId="{F6151E38-58ED-4C35-9129-057FC73CD8D7}" destId="{757AA314-A3D3-451C-99AA-7175157263B9}" srcOrd="10" destOrd="0" presId="urn:microsoft.com/office/officeart/2008/layout/LinedList"/>
    <dgm:cxn modelId="{49D1F7A9-DA6B-4DD7-B879-DA9C3F2E3191}" type="presParOf" srcId="{F6151E38-58ED-4C35-9129-057FC73CD8D7}" destId="{25695AE7-0F90-494E-B70B-43C91799C1D2}" srcOrd="11" destOrd="0" presId="urn:microsoft.com/office/officeart/2008/layout/LinedList"/>
    <dgm:cxn modelId="{E2E7F971-E99B-4165-A479-39B6413FA82F}" type="presParOf" srcId="{25695AE7-0F90-494E-B70B-43C91799C1D2}" destId="{ADCD54BA-8297-4CE3-AABF-A468962905DD}" srcOrd="0" destOrd="0" presId="urn:microsoft.com/office/officeart/2008/layout/LinedList"/>
    <dgm:cxn modelId="{283AF3C4-EDF3-4E1D-B77A-F03BEDDA355B}" type="presParOf" srcId="{25695AE7-0F90-494E-B70B-43C91799C1D2}" destId="{3A613297-3A97-432F-9183-6AB62E2FC1AC}" srcOrd="1" destOrd="0" presId="urn:microsoft.com/office/officeart/2008/layout/LinedList"/>
    <dgm:cxn modelId="{4B554F42-C848-49EE-9340-224554926A6C}" type="presParOf" srcId="{F6151E38-58ED-4C35-9129-057FC73CD8D7}" destId="{BC93BD12-A63B-4F97-A93B-CDDA97653A61}" srcOrd="12" destOrd="0" presId="urn:microsoft.com/office/officeart/2008/layout/LinedList"/>
    <dgm:cxn modelId="{578C329F-6DC1-489A-823B-C0FC36A2C989}" type="presParOf" srcId="{F6151E38-58ED-4C35-9129-057FC73CD8D7}" destId="{A022A02B-0BE7-4D63-BB4C-F840AA896BDA}" srcOrd="13" destOrd="0" presId="urn:microsoft.com/office/officeart/2008/layout/LinedList"/>
    <dgm:cxn modelId="{BA007D6E-DEE9-43D1-9D5E-55F2769337EC}" type="presParOf" srcId="{A022A02B-0BE7-4D63-BB4C-F840AA896BDA}" destId="{35C74C00-8788-4ABA-B3FC-7D2492A87AEE}" srcOrd="0" destOrd="0" presId="urn:microsoft.com/office/officeart/2008/layout/LinedList"/>
    <dgm:cxn modelId="{396BE058-24E2-4E5D-AE9D-3704D5F68CF7}" type="presParOf" srcId="{A022A02B-0BE7-4D63-BB4C-F840AA896BDA}" destId="{D97FB4E3-47BD-41DB-8AB4-DBC4EB2327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5AAD44C-F865-4942-997A-657CC4CB350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50CDC3-3803-4297-9993-574D3BB073F7}">
      <dgm:prSet/>
      <dgm:spPr/>
      <dgm:t>
        <a:bodyPr/>
        <a:lstStyle/>
        <a:p>
          <a:r>
            <a:rPr lang="en-IE"/>
            <a:t>Put in original entries into the accounts as stated in the question</a:t>
          </a:r>
          <a:endParaRPr lang="en-US"/>
        </a:p>
      </dgm:t>
    </dgm:pt>
    <dgm:pt modelId="{FB8DB42D-4BD6-444D-BC5B-613B853CFCCC}" type="parTrans" cxnId="{5AAC95EE-5D85-4710-BDCA-849168A1FC8A}">
      <dgm:prSet/>
      <dgm:spPr/>
      <dgm:t>
        <a:bodyPr/>
        <a:lstStyle/>
        <a:p>
          <a:endParaRPr lang="en-US"/>
        </a:p>
      </dgm:t>
    </dgm:pt>
    <dgm:pt modelId="{A37C5A52-EBE5-42C1-B9A4-C01D4490EF6B}" type="sibTrans" cxnId="{5AAC95EE-5D85-4710-BDCA-849168A1FC8A}">
      <dgm:prSet/>
      <dgm:spPr/>
      <dgm:t>
        <a:bodyPr/>
        <a:lstStyle/>
        <a:p>
          <a:endParaRPr lang="en-US"/>
        </a:p>
      </dgm:t>
    </dgm:pt>
    <dgm:pt modelId="{D3CC17FE-10D8-4658-AA92-151D1884940F}">
      <dgm:prSet/>
      <dgm:spPr/>
      <dgm:t>
        <a:bodyPr/>
        <a:lstStyle/>
        <a:p>
          <a:r>
            <a:rPr lang="en-IE"/>
            <a:t>Put the entries into Boxes</a:t>
          </a:r>
          <a:endParaRPr lang="en-US"/>
        </a:p>
      </dgm:t>
    </dgm:pt>
    <dgm:pt modelId="{8EE52134-224D-417C-A26E-860D7D034C38}" type="parTrans" cxnId="{BAE346E3-F0C4-4FFF-B8EC-521122E3FEDA}">
      <dgm:prSet/>
      <dgm:spPr/>
      <dgm:t>
        <a:bodyPr/>
        <a:lstStyle/>
        <a:p>
          <a:endParaRPr lang="en-US"/>
        </a:p>
      </dgm:t>
    </dgm:pt>
    <dgm:pt modelId="{7F8F6ACA-AA0C-4EE3-B9BE-9FCF85E3D511}" type="sibTrans" cxnId="{BAE346E3-F0C4-4FFF-B8EC-521122E3FEDA}">
      <dgm:prSet/>
      <dgm:spPr/>
      <dgm:t>
        <a:bodyPr/>
        <a:lstStyle/>
        <a:p>
          <a:endParaRPr lang="en-US"/>
        </a:p>
      </dgm:t>
    </dgm:pt>
    <dgm:pt modelId="{FF14009F-F134-4890-9DCA-DE0CB5C6BC2D}">
      <dgm:prSet/>
      <dgm:spPr/>
      <dgm:t>
        <a:bodyPr/>
        <a:lstStyle/>
        <a:p>
          <a:r>
            <a:rPr lang="en-IE"/>
            <a:t>If there is an IMBALANCE between DEBITS and CREDITS, then the difference goes into </a:t>
          </a:r>
          <a:endParaRPr lang="en-US"/>
        </a:p>
      </dgm:t>
    </dgm:pt>
    <dgm:pt modelId="{AECA8F73-FAE4-405E-B95E-51AF1382C9B9}" type="parTrans" cxnId="{D4674084-F897-43BE-B82E-E930C74D2E6C}">
      <dgm:prSet/>
      <dgm:spPr/>
      <dgm:t>
        <a:bodyPr/>
        <a:lstStyle/>
        <a:p>
          <a:endParaRPr lang="en-US"/>
        </a:p>
      </dgm:t>
    </dgm:pt>
    <dgm:pt modelId="{B17B42B5-85F0-4C10-AF34-4BF9076506FE}" type="sibTrans" cxnId="{D4674084-F897-43BE-B82E-E930C74D2E6C}">
      <dgm:prSet/>
      <dgm:spPr/>
      <dgm:t>
        <a:bodyPr/>
        <a:lstStyle/>
        <a:p>
          <a:endParaRPr lang="en-US"/>
        </a:p>
      </dgm:t>
    </dgm:pt>
    <dgm:pt modelId="{ED52FCE8-95A8-4FC4-ACA8-5763F66AE215}">
      <dgm:prSet/>
      <dgm:spPr/>
      <dgm:t>
        <a:bodyPr/>
        <a:lstStyle/>
        <a:p>
          <a:r>
            <a:rPr lang="en-IE"/>
            <a:t>SUSPENSE</a:t>
          </a:r>
          <a:endParaRPr lang="en-US"/>
        </a:p>
      </dgm:t>
    </dgm:pt>
    <dgm:pt modelId="{083D5461-FE81-41D1-BA4F-0F9CC340DA3C}" type="parTrans" cxnId="{024DF268-1BC0-451F-9556-465DE1C227F1}">
      <dgm:prSet/>
      <dgm:spPr/>
      <dgm:t>
        <a:bodyPr/>
        <a:lstStyle/>
        <a:p>
          <a:endParaRPr lang="en-US"/>
        </a:p>
      </dgm:t>
    </dgm:pt>
    <dgm:pt modelId="{C1148BE7-9007-4EBE-8CA4-C3A45191282D}" type="sibTrans" cxnId="{024DF268-1BC0-451F-9556-465DE1C227F1}">
      <dgm:prSet/>
      <dgm:spPr/>
      <dgm:t>
        <a:bodyPr/>
        <a:lstStyle/>
        <a:p>
          <a:endParaRPr lang="en-US"/>
        </a:p>
      </dgm:t>
    </dgm:pt>
    <dgm:pt modelId="{E7D648D9-B6AA-4434-BDC7-12D86BB970DC}" type="pres">
      <dgm:prSet presAssocID="{B5AAD44C-F865-4942-997A-657CC4CB3501}" presName="linearFlow" presStyleCnt="0">
        <dgm:presLayoutVars>
          <dgm:resizeHandles val="exact"/>
        </dgm:presLayoutVars>
      </dgm:prSet>
      <dgm:spPr/>
    </dgm:pt>
    <dgm:pt modelId="{3C461FE7-DF26-425D-B2EB-AF1FF7F4CD1D}" type="pres">
      <dgm:prSet presAssocID="{4150CDC3-3803-4297-9993-574D3BB073F7}" presName="node" presStyleLbl="node1" presStyleIdx="0" presStyleCnt="4">
        <dgm:presLayoutVars>
          <dgm:bulletEnabled val="1"/>
        </dgm:presLayoutVars>
      </dgm:prSet>
      <dgm:spPr/>
    </dgm:pt>
    <dgm:pt modelId="{80B66240-00E6-45A1-8C57-5C2311D0D82F}" type="pres">
      <dgm:prSet presAssocID="{A37C5A52-EBE5-42C1-B9A4-C01D4490EF6B}" presName="sibTrans" presStyleLbl="sibTrans2D1" presStyleIdx="0" presStyleCnt="3"/>
      <dgm:spPr/>
    </dgm:pt>
    <dgm:pt modelId="{89B2FB49-A7C0-4CBB-9849-E6A78A44F396}" type="pres">
      <dgm:prSet presAssocID="{A37C5A52-EBE5-42C1-B9A4-C01D4490EF6B}" presName="connectorText" presStyleLbl="sibTrans2D1" presStyleIdx="0" presStyleCnt="3"/>
      <dgm:spPr/>
    </dgm:pt>
    <dgm:pt modelId="{D5000A01-79E8-4A56-8A7F-940D8868C409}" type="pres">
      <dgm:prSet presAssocID="{D3CC17FE-10D8-4658-AA92-151D1884940F}" presName="node" presStyleLbl="node1" presStyleIdx="1" presStyleCnt="4">
        <dgm:presLayoutVars>
          <dgm:bulletEnabled val="1"/>
        </dgm:presLayoutVars>
      </dgm:prSet>
      <dgm:spPr/>
    </dgm:pt>
    <dgm:pt modelId="{DC5AD684-3223-4574-904E-FA1160FE31B7}" type="pres">
      <dgm:prSet presAssocID="{7F8F6ACA-AA0C-4EE3-B9BE-9FCF85E3D511}" presName="sibTrans" presStyleLbl="sibTrans2D1" presStyleIdx="1" presStyleCnt="3"/>
      <dgm:spPr/>
    </dgm:pt>
    <dgm:pt modelId="{FC0C78C1-2F79-40B1-8D51-082BD79AB201}" type="pres">
      <dgm:prSet presAssocID="{7F8F6ACA-AA0C-4EE3-B9BE-9FCF85E3D511}" presName="connectorText" presStyleLbl="sibTrans2D1" presStyleIdx="1" presStyleCnt="3"/>
      <dgm:spPr/>
    </dgm:pt>
    <dgm:pt modelId="{EDCB8177-F57A-48CD-B0FA-026689091248}" type="pres">
      <dgm:prSet presAssocID="{FF14009F-F134-4890-9DCA-DE0CB5C6BC2D}" presName="node" presStyleLbl="node1" presStyleIdx="2" presStyleCnt="4">
        <dgm:presLayoutVars>
          <dgm:bulletEnabled val="1"/>
        </dgm:presLayoutVars>
      </dgm:prSet>
      <dgm:spPr/>
    </dgm:pt>
    <dgm:pt modelId="{F860158A-CA2C-4944-8665-DABD6C8F958E}" type="pres">
      <dgm:prSet presAssocID="{B17B42B5-85F0-4C10-AF34-4BF9076506FE}" presName="sibTrans" presStyleLbl="sibTrans2D1" presStyleIdx="2" presStyleCnt="3"/>
      <dgm:spPr/>
    </dgm:pt>
    <dgm:pt modelId="{36E35FCD-1715-4523-8B61-D2674B4F5087}" type="pres">
      <dgm:prSet presAssocID="{B17B42B5-85F0-4C10-AF34-4BF9076506FE}" presName="connectorText" presStyleLbl="sibTrans2D1" presStyleIdx="2" presStyleCnt="3"/>
      <dgm:spPr/>
    </dgm:pt>
    <dgm:pt modelId="{D89B97B7-8EBE-4CFB-9135-DC7F48A4EE7D}" type="pres">
      <dgm:prSet presAssocID="{ED52FCE8-95A8-4FC4-ACA8-5763F66AE215}" presName="node" presStyleLbl="node1" presStyleIdx="3" presStyleCnt="4">
        <dgm:presLayoutVars>
          <dgm:bulletEnabled val="1"/>
        </dgm:presLayoutVars>
      </dgm:prSet>
      <dgm:spPr/>
    </dgm:pt>
  </dgm:ptLst>
  <dgm:cxnLst>
    <dgm:cxn modelId="{1B8E1D03-244A-492F-83F2-6595388F66C8}" type="presOf" srcId="{4150CDC3-3803-4297-9993-574D3BB073F7}" destId="{3C461FE7-DF26-425D-B2EB-AF1FF7F4CD1D}" srcOrd="0" destOrd="0" presId="urn:microsoft.com/office/officeart/2005/8/layout/process2"/>
    <dgm:cxn modelId="{78EA1504-7343-46C6-B31E-F4C4782BC9FE}" type="presOf" srcId="{B17B42B5-85F0-4C10-AF34-4BF9076506FE}" destId="{F860158A-CA2C-4944-8665-DABD6C8F958E}" srcOrd="0" destOrd="0" presId="urn:microsoft.com/office/officeart/2005/8/layout/process2"/>
    <dgm:cxn modelId="{684C6021-BE43-4216-81F6-4DBF3597D77C}" type="presOf" srcId="{A37C5A52-EBE5-42C1-B9A4-C01D4490EF6B}" destId="{80B66240-00E6-45A1-8C57-5C2311D0D82F}" srcOrd="0" destOrd="0" presId="urn:microsoft.com/office/officeart/2005/8/layout/process2"/>
    <dgm:cxn modelId="{1540F629-7B29-4620-89AE-81052F8B1A00}" type="presOf" srcId="{7F8F6ACA-AA0C-4EE3-B9BE-9FCF85E3D511}" destId="{FC0C78C1-2F79-40B1-8D51-082BD79AB201}" srcOrd="1" destOrd="0" presId="urn:microsoft.com/office/officeart/2005/8/layout/process2"/>
    <dgm:cxn modelId="{CE97802F-8B57-4601-BA97-A94237D5804B}" type="presOf" srcId="{ED52FCE8-95A8-4FC4-ACA8-5763F66AE215}" destId="{D89B97B7-8EBE-4CFB-9135-DC7F48A4EE7D}" srcOrd="0" destOrd="0" presId="urn:microsoft.com/office/officeart/2005/8/layout/process2"/>
    <dgm:cxn modelId="{07362066-466B-42B4-A04B-AB01D54CD251}" type="presOf" srcId="{B5AAD44C-F865-4942-997A-657CC4CB3501}" destId="{E7D648D9-B6AA-4434-BDC7-12D86BB970DC}" srcOrd="0" destOrd="0" presId="urn:microsoft.com/office/officeart/2005/8/layout/process2"/>
    <dgm:cxn modelId="{024DF268-1BC0-451F-9556-465DE1C227F1}" srcId="{B5AAD44C-F865-4942-997A-657CC4CB3501}" destId="{ED52FCE8-95A8-4FC4-ACA8-5763F66AE215}" srcOrd="3" destOrd="0" parTransId="{083D5461-FE81-41D1-BA4F-0F9CC340DA3C}" sibTransId="{C1148BE7-9007-4EBE-8CA4-C3A45191282D}"/>
    <dgm:cxn modelId="{937B017C-69B6-4A21-B458-5263ED2DC4B8}" type="presOf" srcId="{D3CC17FE-10D8-4658-AA92-151D1884940F}" destId="{D5000A01-79E8-4A56-8A7F-940D8868C409}" srcOrd="0" destOrd="0" presId="urn:microsoft.com/office/officeart/2005/8/layout/process2"/>
    <dgm:cxn modelId="{D4674084-F897-43BE-B82E-E930C74D2E6C}" srcId="{B5AAD44C-F865-4942-997A-657CC4CB3501}" destId="{FF14009F-F134-4890-9DCA-DE0CB5C6BC2D}" srcOrd="2" destOrd="0" parTransId="{AECA8F73-FAE4-405E-B95E-51AF1382C9B9}" sibTransId="{B17B42B5-85F0-4C10-AF34-4BF9076506FE}"/>
    <dgm:cxn modelId="{25ADF492-22EE-4D49-A388-39B46C15976D}" type="presOf" srcId="{FF14009F-F134-4890-9DCA-DE0CB5C6BC2D}" destId="{EDCB8177-F57A-48CD-B0FA-026689091248}" srcOrd="0" destOrd="0" presId="urn:microsoft.com/office/officeart/2005/8/layout/process2"/>
    <dgm:cxn modelId="{BF48DFB7-8CB7-4086-89B8-9CEEA5378556}" type="presOf" srcId="{7F8F6ACA-AA0C-4EE3-B9BE-9FCF85E3D511}" destId="{DC5AD684-3223-4574-904E-FA1160FE31B7}" srcOrd="0" destOrd="0" presId="urn:microsoft.com/office/officeart/2005/8/layout/process2"/>
    <dgm:cxn modelId="{28DDF1E1-FA20-4A92-A23B-CFE0BF36FFA1}" type="presOf" srcId="{A37C5A52-EBE5-42C1-B9A4-C01D4490EF6B}" destId="{89B2FB49-A7C0-4CBB-9849-E6A78A44F396}" srcOrd="1" destOrd="0" presId="urn:microsoft.com/office/officeart/2005/8/layout/process2"/>
    <dgm:cxn modelId="{BAE346E3-F0C4-4FFF-B8EC-521122E3FEDA}" srcId="{B5AAD44C-F865-4942-997A-657CC4CB3501}" destId="{D3CC17FE-10D8-4658-AA92-151D1884940F}" srcOrd="1" destOrd="0" parTransId="{8EE52134-224D-417C-A26E-860D7D034C38}" sibTransId="{7F8F6ACA-AA0C-4EE3-B9BE-9FCF85E3D511}"/>
    <dgm:cxn modelId="{5AAC95EE-5D85-4710-BDCA-849168A1FC8A}" srcId="{B5AAD44C-F865-4942-997A-657CC4CB3501}" destId="{4150CDC3-3803-4297-9993-574D3BB073F7}" srcOrd="0" destOrd="0" parTransId="{FB8DB42D-4BD6-444D-BC5B-613B853CFCCC}" sibTransId="{A37C5A52-EBE5-42C1-B9A4-C01D4490EF6B}"/>
    <dgm:cxn modelId="{1EFEFCFB-0BB7-4F42-ABD5-FE62F4C3969F}" type="presOf" srcId="{B17B42B5-85F0-4C10-AF34-4BF9076506FE}" destId="{36E35FCD-1715-4523-8B61-D2674B4F5087}" srcOrd="1" destOrd="0" presId="urn:microsoft.com/office/officeart/2005/8/layout/process2"/>
    <dgm:cxn modelId="{F62A2986-D60C-419F-A55B-E01BB0AC4EBA}" type="presParOf" srcId="{E7D648D9-B6AA-4434-BDC7-12D86BB970DC}" destId="{3C461FE7-DF26-425D-B2EB-AF1FF7F4CD1D}" srcOrd="0" destOrd="0" presId="urn:microsoft.com/office/officeart/2005/8/layout/process2"/>
    <dgm:cxn modelId="{83004C49-F139-4E99-9A69-0DA39C243EB5}" type="presParOf" srcId="{E7D648D9-B6AA-4434-BDC7-12D86BB970DC}" destId="{80B66240-00E6-45A1-8C57-5C2311D0D82F}" srcOrd="1" destOrd="0" presId="urn:microsoft.com/office/officeart/2005/8/layout/process2"/>
    <dgm:cxn modelId="{5586DB64-154B-4170-BF70-2920A42643D6}" type="presParOf" srcId="{80B66240-00E6-45A1-8C57-5C2311D0D82F}" destId="{89B2FB49-A7C0-4CBB-9849-E6A78A44F396}" srcOrd="0" destOrd="0" presId="urn:microsoft.com/office/officeart/2005/8/layout/process2"/>
    <dgm:cxn modelId="{0402EFED-1C84-46D1-9768-D3AA9B51183F}" type="presParOf" srcId="{E7D648D9-B6AA-4434-BDC7-12D86BB970DC}" destId="{D5000A01-79E8-4A56-8A7F-940D8868C409}" srcOrd="2" destOrd="0" presId="urn:microsoft.com/office/officeart/2005/8/layout/process2"/>
    <dgm:cxn modelId="{C7E31B93-F104-4EC4-A9FC-E4BCF4C8579D}" type="presParOf" srcId="{E7D648D9-B6AA-4434-BDC7-12D86BB970DC}" destId="{DC5AD684-3223-4574-904E-FA1160FE31B7}" srcOrd="3" destOrd="0" presId="urn:microsoft.com/office/officeart/2005/8/layout/process2"/>
    <dgm:cxn modelId="{219E94AA-B79C-438D-9B79-883D9A289D4E}" type="presParOf" srcId="{DC5AD684-3223-4574-904E-FA1160FE31B7}" destId="{FC0C78C1-2F79-40B1-8D51-082BD79AB201}" srcOrd="0" destOrd="0" presId="urn:microsoft.com/office/officeart/2005/8/layout/process2"/>
    <dgm:cxn modelId="{57E0BC37-E632-422C-BDE4-888ADB4B6562}" type="presParOf" srcId="{E7D648D9-B6AA-4434-BDC7-12D86BB970DC}" destId="{EDCB8177-F57A-48CD-B0FA-026689091248}" srcOrd="4" destOrd="0" presId="urn:microsoft.com/office/officeart/2005/8/layout/process2"/>
    <dgm:cxn modelId="{5D45D9CC-73A1-4D97-AF50-881E6B2590ED}" type="presParOf" srcId="{E7D648D9-B6AA-4434-BDC7-12D86BB970DC}" destId="{F860158A-CA2C-4944-8665-DABD6C8F958E}" srcOrd="5" destOrd="0" presId="urn:microsoft.com/office/officeart/2005/8/layout/process2"/>
    <dgm:cxn modelId="{70EBA606-B90D-4C45-8363-5E00CD0040B2}" type="presParOf" srcId="{F860158A-CA2C-4944-8665-DABD6C8F958E}" destId="{36E35FCD-1715-4523-8B61-D2674B4F5087}" srcOrd="0" destOrd="0" presId="urn:microsoft.com/office/officeart/2005/8/layout/process2"/>
    <dgm:cxn modelId="{6911981D-0595-4CC7-B0DC-E411B36E373E}" type="presParOf" srcId="{E7D648D9-B6AA-4434-BDC7-12D86BB970DC}" destId="{D89B97B7-8EBE-4CFB-9135-DC7F48A4EE7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DF0639-EC90-41B4-B1EF-5AA7AC1C83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1190B75-E3B1-425E-A0DC-F9DEAB4BA20E}">
      <dgm:prSet/>
      <dgm:spPr/>
      <dgm:t>
        <a:bodyPr/>
        <a:lstStyle/>
        <a:p>
          <a:r>
            <a:rPr lang="en-GB"/>
            <a:t>Put in the CORRECT entries into the CORRECT accounts.</a:t>
          </a:r>
          <a:endParaRPr lang="en-US"/>
        </a:p>
      </dgm:t>
    </dgm:pt>
    <dgm:pt modelId="{84EC093C-D980-4DB8-AA0B-F7D6837C75F9}" type="parTrans" cxnId="{50F3043F-2BA4-40DF-A4AF-6CE671A036D8}">
      <dgm:prSet/>
      <dgm:spPr/>
      <dgm:t>
        <a:bodyPr/>
        <a:lstStyle/>
        <a:p>
          <a:endParaRPr lang="en-US"/>
        </a:p>
      </dgm:t>
    </dgm:pt>
    <dgm:pt modelId="{9794CAC5-131C-4492-B1AD-308232FD7E89}" type="sibTrans" cxnId="{50F3043F-2BA4-40DF-A4AF-6CE671A036D8}">
      <dgm:prSet/>
      <dgm:spPr/>
      <dgm:t>
        <a:bodyPr/>
        <a:lstStyle/>
        <a:p>
          <a:endParaRPr lang="en-US"/>
        </a:p>
      </dgm:t>
    </dgm:pt>
    <dgm:pt modelId="{3F5E7BE5-50AF-4E03-9799-24176AF52B96}">
      <dgm:prSet/>
      <dgm:spPr/>
      <dgm:t>
        <a:bodyPr/>
        <a:lstStyle/>
        <a:p>
          <a:r>
            <a:rPr lang="en-GB"/>
            <a:t>Use the PEARLS rule and make sure that there is a double entry that BALANCES</a:t>
          </a:r>
          <a:endParaRPr lang="en-US"/>
        </a:p>
      </dgm:t>
    </dgm:pt>
    <dgm:pt modelId="{B74C4963-D956-4D8C-B611-395801C2E11F}" type="parTrans" cxnId="{80D308F2-CAF3-4790-A95F-9B769CFE9C5E}">
      <dgm:prSet/>
      <dgm:spPr/>
      <dgm:t>
        <a:bodyPr/>
        <a:lstStyle/>
        <a:p>
          <a:endParaRPr lang="en-US"/>
        </a:p>
      </dgm:t>
    </dgm:pt>
    <dgm:pt modelId="{A3741828-ECE5-4097-B2B1-F197CFE342D1}" type="sibTrans" cxnId="{80D308F2-CAF3-4790-A95F-9B769CFE9C5E}">
      <dgm:prSet/>
      <dgm:spPr/>
      <dgm:t>
        <a:bodyPr/>
        <a:lstStyle/>
        <a:p>
          <a:endParaRPr lang="en-US"/>
        </a:p>
      </dgm:t>
    </dgm:pt>
    <dgm:pt modelId="{3EF833D3-4510-46E4-957D-66423D3A4DD6}" type="pres">
      <dgm:prSet presAssocID="{BDDF0639-EC90-41B4-B1EF-5AA7AC1C832C}" presName="root" presStyleCnt="0">
        <dgm:presLayoutVars>
          <dgm:dir/>
          <dgm:resizeHandles val="exact"/>
        </dgm:presLayoutVars>
      </dgm:prSet>
      <dgm:spPr/>
    </dgm:pt>
    <dgm:pt modelId="{B2CB2BC4-BCD0-45D3-99B8-828141FF529C}" type="pres">
      <dgm:prSet presAssocID="{91190B75-E3B1-425E-A0DC-F9DEAB4BA20E}" presName="compNode" presStyleCnt="0"/>
      <dgm:spPr/>
    </dgm:pt>
    <dgm:pt modelId="{EDAF256D-BF6F-4C70-B60D-D4C458B36E4D}" type="pres">
      <dgm:prSet presAssocID="{91190B75-E3B1-425E-A0DC-F9DEAB4BA20E}" presName="bgRect" presStyleLbl="bgShp" presStyleIdx="0" presStyleCnt="2"/>
      <dgm:spPr/>
    </dgm:pt>
    <dgm:pt modelId="{340878A1-DFCE-408B-AEF5-F7463799EC47}" type="pres">
      <dgm:prSet presAssocID="{91190B75-E3B1-425E-A0DC-F9DEAB4BA20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Yuan"/>
        </a:ext>
      </dgm:extLst>
    </dgm:pt>
    <dgm:pt modelId="{6CA8DC56-CDF2-46D3-97C9-8E1860477890}" type="pres">
      <dgm:prSet presAssocID="{91190B75-E3B1-425E-A0DC-F9DEAB4BA20E}" presName="spaceRect" presStyleCnt="0"/>
      <dgm:spPr/>
    </dgm:pt>
    <dgm:pt modelId="{D9CBA9A2-97E9-4A0E-9C83-E4610D82D632}" type="pres">
      <dgm:prSet presAssocID="{91190B75-E3B1-425E-A0DC-F9DEAB4BA20E}" presName="parTx" presStyleLbl="revTx" presStyleIdx="0" presStyleCnt="2">
        <dgm:presLayoutVars>
          <dgm:chMax val="0"/>
          <dgm:chPref val="0"/>
        </dgm:presLayoutVars>
      </dgm:prSet>
      <dgm:spPr/>
    </dgm:pt>
    <dgm:pt modelId="{E667F95A-69FB-4D0E-B821-817939BD1A22}" type="pres">
      <dgm:prSet presAssocID="{9794CAC5-131C-4492-B1AD-308232FD7E89}" presName="sibTrans" presStyleCnt="0"/>
      <dgm:spPr/>
    </dgm:pt>
    <dgm:pt modelId="{D9728F05-5EA0-40F4-95AA-5983680115C4}" type="pres">
      <dgm:prSet presAssocID="{3F5E7BE5-50AF-4E03-9799-24176AF52B96}" presName="compNode" presStyleCnt="0"/>
      <dgm:spPr/>
    </dgm:pt>
    <dgm:pt modelId="{108BD6A2-F643-4187-94AB-A7AD12C8718D}" type="pres">
      <dgm:prSet presAssocID="{3F5E7BE5-50AF-4E03-9799-24176AF52B96}" presName="bgRect" presStyleLbl="bgShp" presStyleIdx="1" presStyleCnt="2"/>
      <dgm:spPr/>
    </dgm:pt>
    <dgm:pt modelId="{C8B57023-53C3-43D2-8A18-423F82A8BC74}" type="pres">
      <dgm:prSet presAssocID="{3F5E7BE5-50AF-4E03-9799-24176AF52B9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199EF76-F9B4-4668-87F5-2888F6CBD2FB}" type="pres">
      <dgm:prSet presAssocID="{3F5E7BE5-50AF-4E03-9799-24176AF52B96}" presName="spaceRect" presStyleCnt="0"/>
      <dgm:spPr/>
    </dgm:pt>
    <dgm:pt modelId="{2F030599-F138-47E9-AD25-84FD2D992DF4}" type="pres">
      <dgm:prSet presAssocID="{3F5E7BE5-50AF-4E03-9799-24176AF52B9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0F3043F-2BA4-40DF-A4AF-6CE671A036D8}" srcId="{BDDF0639-EC90-41B4-B1EF-5AA7AC1C832C}" destId="{91190B75-E3B1-425E-A0DC-F9DEAB4BA20E}" srcOrd="0" destOrd="0" parTransId="{84EC093C-D980-4DB8-AA0B-F7D6837C75F9}" sibTransId="{9794CAC5-131C-4492-B1AD-308232FD7E89}"/>
    <dgm:cxn modelId="{023A4E5D-1DD6-48D3-8754-DF08101820A4}" type="presOf" srcId="{3F5E7BE5-50AF-4E03-9799-24176AF52B96}" destId="{2F030599-F138-47E9-AD25-84FD2D992DF4}" srcOrd="0" destOrd="0" presId="urn:microsoft.com/office/officeart/2018/2/layout/IconVerticalSolidList"/>
    <dgm:cxn modelId="{F8091660-B4C8-4F71-B6BE-1DC0B54EED20}" type="presOf" srcId="{91190B75-E3B1-425E-A0DC-F9DEAB4BA20E}" destId="{D9CBA9A2-97E9-4A0E-9C83-E4610D82D632}" srcOrd="0" destOrd="0" presId="urn:microsoft.com/office/officeart/2018/2/layout/IconVerticalSolidList"/>
    <dgm:cxn modelId="{5AC6EDB9-71E7-4D93-A143-9EC95E142A46}" type="presOf" srcId="{BDDF0639-EC90-41B4-B1EF-5AA7AC1C832C}" destId="{3EF833D3-4510-46E4-957D-66423D3A4DD6}" srcOrd="0" destOrd="0" presId="urn:microsoft.com/office/officeart/2018/2/layout/IconVerticalSolidList"/>
    <dgm:cxn modelId="{80D308F2-CAF3-4790-A95F-9B769CFE9C5E}" srcId="{BDDF0639-EC90-41B4-B1EF-5AA7AC1C832C}" destId="{3F5E7BE5-50AF-4E03-9799-24176AF52B96}" srcOrd="1" destOrd="0" parTransId="{B74C4963-D956-4D8C-B611-395801C2E11F}" sibTransId="{A3741828-ECE5-4097-B2B1-F197CFE342D1}"/>
    <dgm:cxn modelId="{075FC00F-B6F4-40B9-AD87-85C1AA5119E9}" type="presParOf" srcId="{3EF833D3-4510-46E4-957D-66423D3A4DD6}" destId="{B2CB2BC4-BCD0-45D3-99B8-828141FF529C}" srcOrd="0" destOrd="0" presId="urn:microsoft.com/office/officeart/2018/2/layout/IconVerticalSolidList"/>
    <dgm:cxn modelId="{BB5716F5-F3F0-4C57-A808-265318DAD1E4}" type="presParOf" srcId="{B2CB2BC4-BCD0-45D3-99B8-828141FF529C}" destId="{EDAF256D-BF6F-4C70-B60D-D4C458B36E4D}" srcOrd="0" destOrd="0" presId="urn:microsoft.com/office/officeart/2018/2/layout/IconVerticalSolidList"/>
    <dgm:cxn modelId="{77DF4F2A-B302-47DB-BB10-8D6512A654FE}" type="presParOf" srcId="{B2CB2BC4-BCD0-45D3-99B8-828141FF529C}" destId="{340878A1-DFCE-408B-AEF5-F7463799EC47}" srcOrd="1" destOrd="0" presId="urn:microsoft.com/office/officeart/2018/2/layout/IconVerticalSolidList"/>
    <dgm:cxn modelId="{4B6D8D68-03D2-46E4-945F-5539B4B2100E}" type="presParOf" srcId="{B2CB2BC4-BCD0-45D3-99B8-828141FF529C}" destId="{6CA8DC56-CDF2-46D3-97C9-8E1860477890}" srcOrd="2" destOrd="0" presId="urn:microsoft.com/office/officeart/2018/2/layout/IconVerticalSolidList"/>
    <dgm:cxn modelId="{35924578-07D4-428D-8D6A-08379C7E67B2}" type="presParOf" srcId="{B2CB2BC4-BCD0-45D3-99B8-828141FF529C}" destId="{D9CBA9A2-97E9-4A0E-9C83-E4610D82D632}" srcOrd="3" destOrd="0" presId="urn:microsoft.com/office/officeart/2018/2/layout/IconVerticalSolidList"/>
    <dgm:cxn modelId="{7E91F4AE-0127-4BB2-AAB7-184480BB2B3D}" type="presParOf" srcId="{3EF833D3-4510-46E4-957D-66423D3A4DD6}" destId="{E667F95A-69FB-4D0E-B821-817939BD1A22}" srcOrd="1" destOrd="0" presId="urn:microsoft.com/office/officeart/2018/2/layout/IconVerticalSolidList"/>
    <dgm:cxn modelId="{E09182D7-7103-4E19-BCAA-FAAFC81C5DCE}" type="presParOf" srcId="{3EF833D3-4510-46E4-957D-66423D3A4DD6}" destId="{D9728F05-5EA0-40F4-95AA-5983680115C4}" srcOrd="2" destOrd="0" presId="urn:microsoft.com/office/officeart/2018/2/layout/IconVerticalSolidList"/>
    <dgm:cxn modelId="{C54E1A5C-36A3-4F8A-ACA5-BB0335FB9E58}" type="presParOf" srcId="{D9728F05-5EA0-40F4-95AA-5983680115C4}" destId="{108BD6A2-F643-4187-94AB-A7AD12C8718D}" srcOrd="0" destOrd="0" presId="urn:microsoft.com/office/officeart/2018/2/layout/IconVerticalSolidList"/>
    <dgm:cxn modelId="{AAC69037-F81E-4103-82ED-69E08BCBFBC1}" type="presParOf" srcId="{D9728F05-5EA0-40F4-95AA-5983680115C4}" destId="{C8B57023-53C3-43D2-8A18-423F82A8BC74}" srcOrd="1" destOrd="0" presId="urn:microsoft.com/office/officeart/2018/2/layout/IconVerticalSolidList"/>
    <dgm:cxn modelId="{768C4845-19C6-41E0-BCD5-7B262A604A7B}" type="presParOf" srcId="{D9728F05-5EA0-40F4-95AA-5983680115C4}" destId="{9199EF76-F9B4-4668-87F5-2888F6CBD2FB}" srcOrd="2" destOrd="0" presId="urn:microsoft.com/office/officeart/2018/2/layout/IconVerticalSolidList"/>
    <dgm:cxn modelId="{868F861C-BB54-49D5-939F-8A63AB5D3FBD}" type="presParOf" srcId="{D9728F05-5EA0-40F4-95AA-5983680115C4}" destId="{2F030599-F138-47E9-AD25-84FD2D992DF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3941E76-6090-458F-BA1B-0E77509182C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273639-1BD8-4AB1-85DF-F8721BE9C7FC}">
      <dgm:prSet/>
      <dgm:spPr/>
      <dgm:t>
        <a:bodyPr/>
        <a:lstStyle/>
        <a:p>
          <a:r>
            <a:rPr lang="en-GB"/>
            <a:t>Fix the mistakes from STEP 1 using double entry and SUSPENSE</a:t>
          </a:r>
          <a:endParaRPr lang="en-US"/>
        </a:p>
      </dgm:t>
    </dgm:pt>
    <dgm:pt modelId="{D2989CD5-D394-4019-A0B9-8A931CB53CE4}" type="parTrans" cxnId="{1C8E19AA-842F-4D5A-8209-A6C4F0720EA6}">
      <dgm:prSet/>
      <dgm:spPr/>
      <dgm:t>
        <a:bodyPr/>
        <a:lstStyle/>
        <a:p>
          <a:endParaRPr lang="en-US"/>
        </a:p>
      </dgm:t>
    </dgm:pt>
    <dgm:pt modelId="{BD79F799-F9A0-4E3A-80DF-65DFE46A941A}" type="sibTrans" cxnId="{1C8E19AA-842F-4D5A-8209-A6C4F0720EA6}">
      <dgm:prSet/>
      <dgm:spPr/>
      <dgm:t>
        <a:bodyPr/>
        <a:lstStyle/>
        <a:p>
          <a:endParaRPr lang="en-US"/>
        </a:p>
      </dgm:t>
    </dgm:pt>
    <dgm:pt modelId="{517C8E72-570A-4CFA-8C1F-3F1C7D56494F}">
      <dgm:prSet/>
      <dgm:spPr/>
      <dgm:t>
        <a:bodyPr/>
        <a:lstStyle/>
        <a:p>
          <a:r>
            <a:rPr lang="en-GB"/>
            <a:t>All the FRESH entries ( Not the entries in BOXES) will make up the JOURNAL entries</a:t>
          </a:r>
          <a:endParaRPr lang="en-US"/>
        </a:p>
      </dgm:t>
    </dgm:pt>
    <dgm:pt modelId="{C189E839-EAFB-4871-8C7B-00A35A18EEFA}" type="parTrans" cxnId="{3D6114AE-1112-4FBD-B350-F8720B375ED0}">
      <dgm:prSet/>
      <dgm:spPr/>
      <dgm:t>
        <a:bodyPr/>
        <a:lstStyle/>
        <a:p>
          <a:endParaRPr lang="en-US"/>
        </a:p>
      </dgm:t>
    </dgm:pt>
    <dgm:pt modelId="{D06DE372-3CD6-4FB3-BBF7-2EE2FC675A73}" type="sibTrans" cxnId="{3D6114AE-1112-4FBD-B350-F8720B375ED0}">
      <dgm:prSet/>
      <dgm:spPr/>
      <dgm:t>
        <a:bodyPr/>
        <a:lstStyle/>
        <a:p>
          <a:endParaRPr lang="en-US"/>
        </a:p>
      </dgm:t>
    </dgm:pt>
    <dgm:pt modelId="{E8E8FAE3-E89D-40B4-8EF7-DFE7FCFEFB05}" type="pres">
      <dgm:prSet presAssocID="{03941E76-6090-458F-BA1B-0E77509182C9}" presName="vert0" presStyleCnt="0">
        <dgm:presLayoutVars>
          <dgm:dir/>
          <dgm:animOne val="branch"/>
          <dgm:animLvl val="lvl"/>
        </dgm:presLayoutVars>
      </dgm:prSet>
      <dgm:spPr/>
    </dgm:pt>
    <dgm:pt modelId="{8E5B7121-FB72-4BA9-92B4-3170991F2091}" type="pres">
      <dgm:prSet presAssocID="{ED273639-1BD8-4AB1-85DF-F8721BE9C7FC}" presName="thickLine" presStyleLbl="alignNode1" presStyleIdx="0" presStyleCnt="2"/>
      <dgm:spPr/>
    </dgm:pt>
    <dgm:pt modelId="{3571161B-DEF6-4570-BC0D-075CE2BBC5EB}" type="pres">
      <dgm:prSet presAssocID="{ED273639-1BD8-4AB1-85DF-F8721BE9C7FC}" presName="horz1" presStyleCnt="0"/>
      <dgm:spPr/>
    </dgm:pt>
    <dgm:pt modelId="{87863CD9-50AA-4FB6-B320-F9DA1584A3AA}" type="pres">
      <dgm:prSet presAssocID="{ED273639-1BD8-4AB1-85DF-F8721BE9C7FC}" presName="tx1" presStyleLbl="revTx" presStyleIdx="0" presStyleCnt="2"/>
      <dgm:spPr/>
    </dgm:pt>
    <dgm:pt modelId="{BF0665A3-086F-4BC9-8C90-37B3C0C24AF3}" type="pres">
      <dgm:prSet presAssocID="{ED273639-1BD8-4AB1-85DF-F8721BE9C7FC}" presName="vert1" presStyleCnt="0"/>
      <dgm:spPr/>
    </dgm:pt>
    <dgm:pt modelId="{444FD280-F4C7-4BB7-8F8A-1174C5622971}" type="pres">
      <dgm:prSet presAssocID="{517C8E72-570A-4CFA-8C1F-3F1C7D56494F}" presName="thickLine" presStyleLbl="alignNode1" presStyleIdx="1" presStyleCnt="2"/>
      <dgm:spPr/>
    </dgm:pt>
    <dgm:pt modelId="{B9FE3BCD-5946-4683-B64E-B18D8DAC4CC4}" type="pres">
      <dgm:prSet presAssocID="{517C8E72-570A-4CFA-8C1F-3F1C7D56494F}" presName="horz1" presStyleCnt="0"/>
      <dgm:spPr/>
    </dgm:pt>
    <dgm:pt modelId="{194252B9-4007-4A55-B431-2BBC16DB5DD6}" type="pres">
      <dgm:prSet presAssocID="{517C8E72-570A-4CFA-8C1F-3F1C7D56494F}" presName="tx1" presStyleLbl="revTx" presStyleIdx="1" presStyleCnt="2"/>
      <dgm:spPr/>
    </dgm:pt>
    <dgm:pt modelId="{9734045E-FDDC-4E2E-A417-E97935FE96B0}" type="pres">
      <dgm:prSet presAssocID="{517C8E72-570A-4CFA-8C1F-3F1C7D56494F}" presName="vert1" presStyleCnt="0"/>
      <dgm:spPr/>
    </dgm:pt>
  </dgm:ptLst>
  <dgm:cxnLst>
    <dgm:cxn modelId="{EC54ED03-F5BC-4590-BE6C-E368C38E8201}" type="presOf" srcId="{517C8E72-570A-4CFA-8C1F-3F1C7D56494F}" destId="{194252B9-4007-4A55-B431-2BBC16DB5DD6}" srcOrd="0" destOrd="0" presId="urn:microsoft.com/office/officeart/2008/layout/LinedList"/>
    <dgm:cxn modelId="{AD3AB055-0E9D-44CF-A834-A7E962DB56AC}" type="presOf" srcId="{03941E76-6090-458F-BA1B-0E77509182C9}" destId="{E8E8FAE3-E89D-40B4-8EF7-DFE7FCFEFB05}" srcOrd="0" destOrd="0" presId="urn:microsoft.com/office/officeart/2008/layout/LinedList"/>
    <dgm:cxn modelId="{1C8E19AA-842F-4D5A-8209-A6C4F0720EA6}" srcId="{03941E76-6090-458F-BA1B-0E77509182C9}" destId="{ED273639-1BD8-4AB1-85DF-F8721BE9C7FC}" srcOrd="0" destOrd="0" parTransId="{D2989CD5-D394-4019-A0B9-8A931CB53CE4}" sibTransId="{BD79F799-F9A0-4E3A-80DF-65DFE46A941A}"/>
    <dgm:cxn modelId="{3D6114AE-1112-4FBD-B350-F8720B375ED0}" srcId="{03941E76-6090-458F-BA1B-0E77509182C9}" destId="{517C8E72-570A-4CFA-8C1F-3F1C7D56494F}" srcOrd="1" destOrd="0" parTransId="{C189E839-EAFB-4871-8C7B-00A35A18EEFA}" sibTransId="{D06DE372-3CD6-4FB3-BBF7-2EE2FC675A73}"/>
    <dgm:cxn modelId="{A9EA11FF-13B2-4C91-A660-59288582104B}" type="presOf" srcId="{ED273639-1BD8-4AB1-85DF-F8721BE9C7FC}" destId="{87863CD9-50AA-4FB6-B320-F9DA1584A3AA}" srcOrd="0" destOrd="0" presId="urn:microsoft.com/office/officeart/2008/layout/LinedList"/>
    <dgm:cxn modelId="{B21EB190-55C4-400F-86EE-26F2C8A5AC1E}" type="presParOf" srcId="{E8E8FAE3-E89D-40B4-8EF7-DFE7FCFEFB05}" destId="{8E5B7121-FB72-4BA9-92B4-3170991F2091}" srcOrd="0" destOrd="0" presId="urn:microsoft.com/office/officeart/2008/layout/LinedList"/>
    <dgm:cxn modelId="{CA717439-91EF-4818-B55D-B24595FFA89C}" type="presParOf" srcId="{E8E8FAE3-E89D-40B4-8EF7-DFE7FCFEFB05}" destId="{3571161B-DEF6-4570-BC0D-075CE2BBC5EB}" srcOrd="1" destOrd="0" presId="urn:microsoft.com/office/officeart/2008/layout/LinedList"/>
    <dgm:cxn modelId="{612E24FD-1E07-4A3D-AAEA-07D8A6343246}" type="presParOf" srcId="{3571161B-DEF6-4570-BC0D-075CE2BBC5EB}" destId="{87863CD9-50AA-4FB6-B320-F9DA1584A3AA}" srcOrd="0" destOrd="0" presId="urn:microsoft.com/office/officeart/2008/layout/LinedList"/>
    <dgm:cxn modelId="{508C0BB6-B911-403F-8C5A-59267A4BE2D1}" type="presParOf" srcId="{3571161B-DEF6-4570-BC0D-075CE2BBC5EB}" destId="{BF0665A3-086F-4BC9-8C90-37B3C0C24AF3}" srcOrd="1" destOrd="0" presId="urn:microsoft.com/office/officeart/2008/layout/LinedList"/>
    <dgm:cxn modelId="{4DB56015-F46D-4306-8DC6-5D20D8ABE572}" type="presParOf" srcId="{E8E8FAE3-E89D-40B4-8EF7-DFE7FCFEFB05}" destId="{444FD280-F4C7-4BB7-8F8A-1174C5622971}" srcOrd="2" destOrd="0" presId="urn:microsoft.com/office/officeart/2008/layout/LinedList"/>
    <dgm:cxn modelId="{A56D2AE8-79CB-424F-8277-B41532FF465C}" type="presParOf" srcId="{E8E8FAE3-E89D-40B4-8EF7-DFE7FCFEFB05}" destId="{B9FE3BCD-5946-4683-B64E-B18D8DAC4CC4}" srcOrd="3" destOrd="0" presId="urn:microsoft.com/office/officeart/2008/layout/LinedList"/>
    <dgm:cxn modelId="{E8F79657-1A38-458C-B4B3-0D7A20209459}" type="presParOf" srcId="{B9FE3BCD-5946-4683-B64E-B18D8DAC4CC4}" destId="{194252B9-4007-4A55-B431-2BBC16DB5DD6}" srcOrd="0" destOrd="0" presId="urn:microsoft.com/office/officeart/2008/layout/LinedList"/>
    <dgm:cxn modelId="{CFEC8B22-F75D-48AA-BD72-0AC60F05A9D3}" type="presParOf" srcId="{B9FE3BCD-5946-4683-B64E-B18D8DAC4CC4}" destId="{9734045E-FDDC-4E2E-A417-E97935FE96B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B919DAA-4CE2-42EB-A866-B22541C8D00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0D999CC-B59D-48EE-8A65-9E534E481E3C}">
      <dgm:prSet/>
      <dgm:spPr/>
      <dgm:t>
        <a:bodyPr/>
        <a:lstStyle/>
        <a:p>
          <a:r>
            <a:rPr lang="en-IE"/>
            <a:t>Reduce Closing Stock by damaged amount</a:t>
          </a:r>
          <a:endParaRPr lang="en-US"/>
        </a:p>
      </dgm:t>
    </dgm:pt>
    <dgm:pt modelId="{F6BB3AF6-BA40-4D3C-9CEF-6B23C074A615}" type="parTrans" cxnId="{549E9C45-C592-4DEF-9F49-D316C3C5A8E2}">
      <dgm:prSet/>
      <dgm:spPr/>
      <dgm:t>
        <a:bodyPr/>
        <a:lstStyle/>
        <a:p>
          <a:endParaRPr lang="en-US"/>
        </a:p>
      </dgm:t>
    </dgm:pt>
    <dgm:pt modelId="{F0082DC2-13BE-431F-9892-536FC91A85E7}" type="sibTrans" cxnId="{549E9C45-C592-4DEF-9F49-D316C3C5A8E2}">
      <dgm:prSet/>
      <dgm:spPr/>
      <dgm:t>
        <a:bodyPr/>
        <a:lstStyle/>
        <a:p>
          <a:endParaRPr lang="en-US"/>
        </a:p>
      </dgm:t>
    </dgm:pt>
    <dgm:pt modelId="{F2C5DF9B-E58E-4BC3-9414-91605BF7DE2E}">
      <dgm:prSet/>
      <dgm:spPr/>
      <dgm:t>
        <a:bodyPr/>
        <a:lstStyle/>
        <a:p>
          <a:r>
            <a:rPr lang="en-IE"/>
            <a:t>This affects Trading A/C</a:t>
          </a:r>
          <a:endParaRPr lang="en-US"/>
        </a:p>
      </dgm:t>
    </dgm:pt>
    <dgm:pt modelId="{CF58AC31-28FE-4D3A-BCAD-F49FD43E8EC3}" type="parTrans" cxnId="{65ED0366-C382-4836-938B-63FC15A9F8D2}">
      <dgm:prSet/>
      <dgm:spPr/>
      <dgm:t>
        <a:bodyPr/>
        <a:lstStyle/>
        <a:p>
          <a:endParaRPr lang="en-US"/>
        </a:p>
      </dgm:t>
    </dgm:pt>
    <dgm:pt modelId="{CBFE7ACC-882D-4EAA-86A6-D3F777D242DD}" type="sibTrans" cxnId="{65ED0366-C382-4836-938B-63FC15A9F8D2}">
      <dgm:prSet/>
      <dgm:spPr/>
      <dgm:t>
        <a:bodyPr/>
        <a:lstStyle/>
        <a:p>
          <a:endParaRPr lang="en-US"/>
        </a:p>
      </dgm:t>
    </dgm:pt>
    <dgm:pt modelId="{2C371382-19C2-487F-9C27-3E7606C89377}">
      <dgm:prSet/>
      <dgm:spPr/>
      <dgm:t>
        <a:bodyPr/>
        <a:lstStyle/>
        <a:p>
          <a:r>
            <a:rPr lang="en-IE"/>
            <a:t>CABS</a:t>
          </a:r>
          <a:endParaRPr lang="en-US"/>
        </a:p>
      </dgm:t>
    </dgm:pt>
    <dgm:pt modelId="{9C561511-F6CC-449A-B727-8AEE9D78AF54}" type="parTrans" cxnId="{7FB44588-107E-4F1A-AF8C-797836DAB6E0}">
      <dgm:prSet/>
      <dgm:spPr/>
      <dgm:t>
        <a:bodyPr/>
        <a:lstStyle/>
        <a:p>
          <a:endParaRPr lang="en-US"/>
        </a:p>
      </dgm:t>
    </dgm:pt>
    <dgm:pt modelId="{2E78BBB9-1C1A-4272-B176-98B6E534A22C}" type="sibTrans" cxnId="{7FB44588-107E-4F1A-AF8C-797836DAB6E0}">
      <dgm:prSet/>
      <dgm:spPr/>
      <dgm:t>
        <a:bodyPr/>
        <a:lstStyle/>
        <a:p>
          <a:endParaRPr lang="en-US"/>
        </a:p>
      </dgm:t>
    </dgm:pt>
    <dgm:pt modelId="{A39AAF2C-EE22-409E-8AE2-9D52A5BC02F8}" type="pres">
      <dgm:prSet presAssocID="{0B919DAA-4CE2-42EB-A866-B22541C8D001}" presName="root" presStyleCnt="0">
        <dgm:presLayoutVars>
          <dgm:dir/>
          <dgm:resizeHandles val="exact"/>
        </dgm:presLayoutVars>
      </dgm:prSet>
      <dgm:spPr/>
    </dgm:pt>
    <dgm:pt modelId="{67A69AAE-92D0-4A2B-8009-18946FE0730D}" type="pres">
      <dgm:prSet presAssocID="{E0D999CC-B59D-48EE-8A65-9E534E481E3C}" presName="compNode" presStyleCnt="0"/>
      <dgm:spPr/>
    </dgm:pt>
    <dgm:pt modelId="{2494A624-6066-4F39-8296-5BCFCBA2C195}" type="pres">
      <dgm:prSet presAssocID="{E0D999CC-B59D-48EE-8A65-9E534E481E3C}" presName="bgRect" presStyleLbl="bgShp" presStyleIdx="0" presStyleCnt="3"/>
      <dgm:spPr/>
    </dgm:pt>
    <dgm:pt modelId="{D567CBFB-8B7F-461B-8A98-12C21C10C396}" type="pres">
      <dgm:prSet presAssocID="{E0D999CC-B59D-48EE-8A65-9E534E481E3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82BD03B7-BD44-418E-8F42-AF4C2A3CBBDA}" type="pres">
      <dgm:prSet presAssocID="{E0D999CC-B59D-48EE-8A65-9E534E481E3C}" presName="spaceRect" presStyleCnt="0"/>
      <dgm:spPr/>
    </dgm:pt>
    <dgm:pt modelId="{EA99D37D-4E36-4308-8EC3-DC8834DD2EAE}" type="pres">
      <dgm:prSet presAssocID="{E0D999CC-B59D-48EE-8A65-9E534E481E3C}" presName="parTx" presStyleLbl="revTx" presStyleIdx="0" presStyleCnt="3">
        <dgm:presLayoutVars>
          <dgm:chMax val="0"/>
          <dgm:chPref val="0"/>
        </dgm:presLayoutVars>
      </dgm:prSet>
      <dgm:spPr/>
    </dgm:pt>
    <dgm:pt modelId="{FC5D207F-139E-4536-B76D-DF583D045F63}" type="pres">
      <dgm:prSet presAssocID="{F0082DC2-13BE-431F-9892-536FC91A85E7}" presName="sibTrans" presStyleCnt="0"/>
      <dgm:spPr/>
    </dgm:pt>
    <dgm:pt modelId="{82160101-87FE-4978-AE67-30B298BCAFDA}" type="pres">
      <dgm:prSet presAssocID="{F2C5DF9B-E58E-4BC3-9414-91605BF7DE2E}" presName="compNode" presStyleCnt="0"/>
      <dgm:spPr/>
    </dgm:pt>
    <dgm:pt modelId="{4465AB6B-16B5-498D-9883-BD148C2C8E75}" type="pres">
      <dgm:prSet presAssocID="{F2C5DF9B-E58E-4BC3-9414-91605BF7DE2E}" presName="bgRect" presStyleLbl="bgShp" presStyleIdx="1" presStyleCnt="3"/>
      <dgm:spPr/>
    </dgm:pt>
    <dgm:pt modelId="{080B8378-CB4D-4493-944B-13821AF3DCE7}" type="pres">
      <dgm:prSet presAssocID="{F2C5DF9B-E58E-4BC3-9414-91605BF7DE2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A57F83D8-E30D-42B5-8EE8-A88B98E42DDA}" type="pres">
      <dgm:prSet presAssocID="{F2C5DF9B-E58E-4BC3-9414-91605BF7DE2E}" presName="spaceRect" presStyleCnt="0"/>
      <dgm:spPr/>
    </dgm:pt>
    <dgm:pt modelId="{3495DABE-603D-4BC3-928A-B4E2305DA77A}" type="pres">
      <dgm:prSet presAssocID="{F2C5DF9B-E58E-4BC3-9414-91605BF7DE2E}" presName="parTx" presStyleLbl="revTx" presStyleIdx="1" presStyleCnt="3">
        <dgm:presLayoutVars>
          <dgm:chMax val="0"/>
          <dgm:chPref val="0"/>
        </dgm:presLayoutVars>
      </dgm:prSet>
      <dgm:spPr/>
    </dgm:pt>
    <dgm:pt modelId="{74614017-E595-463F-B999-8D3B23EF082D}" type="pres">
      <dgm:prSet presAssocID="{CBFE7ACC-882D-4EAA-86A6-D3F777D242DD}" presName="sibTrans" presStyleCnt="0"/>
      <dgm:spPr/>
    </dgm:pt>
    <dgm:pt modelId="{B6D568B3-ECB1-43B6-9157-09CC5890AE51}" type="pres">
      <dgm:prSet presAssocID="{2C371382-19C2-487F-9C27-3E7606C89377}" presName="compNode" presStyleCnt="0"/>
      <dgm:spPr/>
    </dgm:pt>
    <dgm:pt modelId="{9A42E0C6-4CCF-4763-96C1-25AA84E1BF04}" type="pres">
      <dgm:prSet presAssocID="{2C371382-19C2-487F-9C27-3E7606C89377}" presName="bgRect" presStyleLbl="bgShp" presStyleIdx="2" presStyleCnt="3"/>
      <dgm:spPr/>
    </dgm:pt>
    <dgm:pt modelId="{E00AC52C-BEE5-45EF-AB5F-6CCE7AC8327A}" type="pres">
      <dgm:prSet presAssocID="{2C371382-19C2-487F-9C27-3E7606C8937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xi"/>
        </a:ext>
      </dgm:extLst>
    </dgm:pt>
    <dgm:pt modelId="{EF5594B2-CFB7-4460-981A-5161DE37494B}" type="pres">
      <dgm:prSet presAssocID="{2C371382-19C2-487F-9C27-3E7606C89377}" presName="spaceRect" presStyleCnt="0"/>
      <dgm:spPr/>
    </dgm:pt>
    <dgm:pt modelId="{02327328-B638-4CF1-AC32-E1242B56C087}" type="pres">
      <dgm:prSet presAssocID="{2C371382-19C2-487F-9C27-3E7606C8937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49E9C45-C592-4DEF-9F49-D316C3C5A8E2}" srcId="{0B919DAA-4CE2-42EB-A866-B22541C8D001}" destId="{E0D999CC-B59D-48EE-8A65-9E534E481E3C}" srcOrd="0" destOrd="0" parTransId="{F6BB3AF6-BA40-4D3C-9CEF-6B23C074A615}" sibTransId="{F0082DC2-13BE-431F-9892-536FC91A85E7}"/>
    <dgm:cxn modelId="{65ED0366-C382-4836-938B-63FC15A9F8D2}" srcId="{0B919DAA-4CE2-42EB-A866-B22541C8D001}" destId="{F2C5DF9B-E58E-4BC3-9414-91605BF7DE2E}" srcOrd="1" destOrd="0" parTransId="{CF58AC31-28FE-4D3A-BCAD-F49FD43E8EC3}" sibTransId="{CBFE7ACC-882D-4EAA-86A6-D3F777D242DD}"/>
    <dgm:cxn modelId="{7FB44588-107E-4F1A-AF8C-797836DAB6E0}" srcId="{0B919DAA-4CE2-42EB-A866-B22541C8D001}" destId="{2C371382-19C2-487F-9C27-3E7606C89377}" srcOrd="2" destOrd="0" parTransId="{9C561511-F6CC-449A-B727-8AEE9D78AF54}" sibTransId="{2E78BBB9-1C1A-4272-B176-98B6E534A22C}"/>
    <dgm:cxn modelId="{6FA34694-4E24-434C-953B-4B76EA8A7553}" type="presOf" srcId="{E0D999CC-B59D-48EE-8A65-9E534E481E3C}" destId="{EA99D37D-4E36-4308-8EC3-DC8834DD2EAE}" srcOrd="0" destOrd="0" presId="urn:microsoft.com/office/officeart/2018/2/layout/IconVerticalSolidList"/>
    <dgm:cxn modelId="{4481D395-A3C7-47CB-ACD6-F8D700DB22BD}" type="presOf" srcId="{2C371382-19C2-487F-9C27-3E7606C89377}" destId="{02327328-B638-4CF1-AC32-E1242B56C087}" srcOrd="0" destOrd="0" presId="urn:microsoft.com/office/officeart/2018/2/layout/IconVerticalSolidList"/>
    <dgm:cxn modelId="{B18186CA-1C6B-4954-9108-5CCFCE7B2048}" type="presOf" srcId="{0B919DAA-4CE2-42EB-A866-B22541C8D001}" destId="{A39AAF2C-EE22-409E-8AE2-9D52A5BC02F8}" srcOrd="0" destOrd="0" presId="urn:microsoft.com/office/officeart/2018/2/layout/IconVerticalSolidList"/>
    <dgm:cxn modelId="{25F73FD8-3E4E-4706-BC38-AFCE33E59111}" type="presOf" srcId="{F2C5DF9B-E58E-4BC3-9414-91605BF7DE2E}" destId="{3495DABE-603D-4BC3-928A-B4E2305DA77A}" srcOrd="0" destOrd="0" presId="urn:microsoft.com/office/officeart/2018/2/layout/IconVerticalSolidList"/>
    <dgm:cxn modelId="{9417B68D-95FE-4AE4-83D9-27622603A78A}" type="presParOf" srcId="{A39AAF2C-EE22-409E-8AE2-9D52A5BC02F8}" destId="{67A69AAE-92D0-4A2B-8009-18946FE0730D}" srcOrd="0" destOrd="0" presId="urn:microsoft.com/office/officeart/2018/2/layout/IconVerticalSolidList"/>
    <dgm:cxn modelId="{AC545030-2C3A-4F46-9FA1-3D2C287E2F48}" type="presParOf" srcId="{67A69AAE-92D0-4A2B-8009-18946FE0730D}" destId="{2494A624-6066-4F39-8296-5BCFCBA2C195}" srcOrd="0" destOrd="0" presId="urn:microsoft.com/office/officeart/2018/2/layout/IconVerticalSolidList"/>
    <dgm:cxn modelId="{62A932B5-A21E-4CA8-A60E-B465F68C5F96}" type="presParOf" srcId="{67A69AAE-92D0-4A2B-8009-18946FE0730D}" destId="{D567CBFB-8B7F-461B-8A98-12C21C10C396}" srcOrd="1" destOrd="0" presId="urn:microsoft.com/office/officeart/2018/2/layout/IconVerticalSolidList"/>
    <dgm:cxn modelId="{86FE8872-3E87-4831-8731-1A5C0755FBCE}" type="presParOf" srcId="{67A69AAE-92D0-4A2B-8009-18946FE0730D}" destId="{82BD03B7-BD44-418E-8F42-AF4C2A3CBBDA}" srcOrd="2" destOrd="0" presId="urn:microsoft.com/office/officeart/2018/2/layout/IconVerticalSolidList"/>
    <dgm:cxn modelId="{3A545C65-93AA-4C34-BD6D-6DA668F9CC14}" type="presParOf" srcId="{67A69AAE-92D0-4A2B-8009-18946FE0730D}" destId="{EA99D37D-4E36-4308-8EC3-DC8834DD2EAE}" srcOrd="3" destOrd="0" presId="urn:microsoft.com/office/officeart/2018/2/layout/IconVerticalSolidList"/>
    <dgm:cxn modelId="{1E32EB09-CF5F-44BE-9494-B55A28C43040}" type="presParOf" srcId="{A39AAF2C-EE22-409E-8AE2-9D52A5BC02F8}" destId="{FC5D207F-139E-4536-B76D-DF583D045F63}" srcOrd="1" destOrd="0" presId="urn:microsoft.com/office/officeart/2018/2/layout/IconVerticalSolidList"/>
    <dgm:cxn modelId="{5ED4AAFF-704B-4CD7-AF9E-3774E262059B}" type="presParOf" srcId="{A39AAF2C-EE22-409E-8AE2-9D52A5BC02F8}" destId="{82160101-87FE-4978-AE67-30B298BCAFDA}" srcOrd="2" destOrd="0" presId="urn:microsoft.com/office/officeart/2018/2/layout/IconVerticalSolidList"/>
    <dgm:cxn modelId="{2447EC0B-5469-4AF3-825E-5AC57BDB8E79}" type="presParOf" srcId="{82160101-87FE-4978-AE67-30B298BCAFDA}" destId="{4465AB6B-16B5-498D-9883-BD148C2C8E75}" srcOrd="0" destOrd="0" presId="urn:microsoft.com/office/officeart/2018/2/layout/IconVerticalSolidList"/>
    <dgm:cxn modelId="{C5ADF1A5-FE0D-473C-8CC2-7D974816DC3C}" type="presParOf" srcId="{82160101-87FE-4978-AE67-30B298BCAFDA}" destId="{080B8378-CB4D-4493-944B-13821AF3DCE7}" srcOrd="1" destOrd="0" presId="urn:microsoft.com/office/officeart/2018/2/layout/IconVerticalSolidList"/>
    <dgm:cxn modelId="{7B061BE3-14E0-43BB-A12F-0965171B66CE}" type="presParOf" srcId="{82160101-87FE-4978-AE67-30B298BCAFDA}" destId="{A57F83D8-E30D-42B5-8EE8-A88B98E42DDA}" srcOrd="2" destOrd="0" presId="urn:microsoft.com/office/officeart/2018/2/layout/IconVerticalSolidList"/>
    <dgm:cxn modelId="{80C0542E-F8B1-4AA4-A119-5C2DC1BC0516}" type="presParOf" srcId="{82160101-87FE-4978-AE67-30B298BCAFDA}" destId="{3495DABE-603D-4BC3-928A-B4E2305DA77A}" srcOrd="3" destOrd="0" presId="urn:microsoft.com/office/officeart/2018/2/layout/IconVerticalSolidList"/>
    <dgm:cxn modelId="{08DCC68B-B6D1-446E-A5FE-1AEA370C082F}" type="presParOf" srcId="{A39AAF2C-EE22-409E-8AE2-9D52A5BC02F8}" destId="{74614017-E595-463F-B999-8D3B23EF082D}" srcOrd="3" destOrd="0" presId="urn:microsoft.com/office/officeart/2018/2/layout/IconVerticalSolidList"/>
    <dgm:cxn modelId="{8C11485C-C1C7-410F-BB18-74BF503FE01C}" type="presParOf" srcId="{A39AAF2C-EE22-409E-8AE2-9D52A5BC02F8}" destId="{B6D568B3-ECB1-43B6-9157-09CC5890AE51}" srcOrd="4" destOrd="0" presId="urn:microsoft.com/office/officeart/2018/2/layout/IconVerticalSolidList"/>
    <dgm:cxn modelId="{A4174840-42F0-4B5F-8585-12AF7C5505BE}" type="presParOf" srcId="{B6D568B3-ECB1-43B6-9157-09CC5890AE51}" destId="{9A42E0C6-4CCF-4763-96C1-25AA84E1BF04}" srcOrd="0" destOrd="0" presId="urn:microsoft.com/office/officeart/2018/2/layout/IconVerticalSolidList"/>
    <dgm:cxn modelId="{98FF98DA-9166-4287-AA6B-657AAB33D86E}" type="presParOf" srcId="{B6D568B3-ECB1-43B6-9157-09CC5890AE51}" destId="{E00AC52C-BEE5-45EF-AB5F-6CCE7AC8327A}" srcOrd="1" destOrd="0" presId="urn:microsoft.com/office/officeart/2018/2/layout/IconVerticalSolidList"/>
    <dgm:cxn modelId="{668E5F4A-A92D-4FBF-99B3-15EF7805EC1A}" type="presParOf" srcId="{B6D568B3-ECB1-43B6-9157-09CC5890AE51}" destId="{EF5594B2-CFB7-4460-981A-5161DE37494B}" srcOrd="2" destOrd="0" presId="urn:microsoft.com/office/officeart/2018/2/layout/IconVerticalSolidList"/>
    <dgm:cxn modelId="{E660512F-BA15-4331-9595-91818503EB40}" type="presParOf" srcId="{B6D568B3-ECB1-43B6-9157-09CC5890AE51}" destId="{02327328-B638-4CF1-AC32-E1242B56C0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E67B4E-940F-44F9-A976-EA4C719A411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3C5B8A-96FD-4874-9996-716DC71A5475}">
      <dgm:prSet/>
      <dgm:spPr/>
      <dgm:t>
        <a:bodyPr/>
        <a:lstStyle/>
        <a:p>
          <a:r>
            <a:rPr lang="en-IE"/>
            <a:t>Know the patterns and trends</a:t>
          </a:r>
          <a:endParaRPr lang="en-US"/>
        </a:p>
      </dgm:t>
    </dgm:pt>
    <dgm:pt modelId="{6E5200BB-A3A3-4A75-A069-28ECECBDEEC6}" type="parTrans" cxnId="{723D3C43-8BAA-4B47-9F4B-FD85DBA8B489}">
      <dgm:prSet/>
      <dgm:spPr/>
      <dgm:t>
        <a:bodyPr/>
        <a:lstStyle/>
        <a:p>
          <a:endParaRPr lang="en-US"/>
        </a:p>
      </dgm:t>
    </dgm:pt>
    <dgm:pt modelId="{9755B728-61C8-4537-946D-12F7394A862D}" type="sibTrans" cxnId="{723D3C43-8BAA-4B47-9F4B-FD85DBA8B489}">
      <dgm:prSet/>
      <dgm:spPr/>
      <dgm:t>
        <a:bodyPr/>
        <a:lstStyle/>
        <a:p>
          <a:endParaRPr lang="en-US"/>
        </a:p>
      </dgm:t>
    </dgm:pt>
    <dgm:pt modelId="{7A84DFB4-53AD-4CEF-9944-834B2317A9CE}">
      <dgm:prSet/>
      <dgm:spPr/>
      <dgm:t>
        <a:bodyPr/>
        <a:lstStyle/>
        <a:p>
          <a:r>
            <a:rPr lang="en-IE"/>
            <a:t>Become familiar with EVERY adjustment from 1997 to 2022 in Q1</a:t>
          </a:r>
          <a:endParaRPr lang="en-US"/>
        </a:p>
      </dgm:t>
    </dgm:pt>
    <dgm:pt modelId="{5BFF6DC6-16D1-405E-AAD0-E8A01D540DB6}" type="parTrans" cxnId="{0733A6EB-2F02-4B76-B925-6113082434E5}">
      <dgm:prSet/>
      <dgm:spPr/>
      <dgm:t>
        <a:bodyPr/>
        <a:lstStyle/>
        <a:p>
          <a:endParaRPr lang="en-US"/>
        </a:p>
      </dgm:t>
    </dgm:pt>
    <dgm:pt modelId="{2CE5C8AF-B283-4259-A0FE-266D8546EA6A}" type="sibTrans" cxnId="{0733A6EB-2F02-4B76-B925-6113082434E5}">
      <dgm:prSet/>
      <dgm:spPr/>
      <dgm:t>
        <a:bodyPr/>
        <a:lstStyle/>
        <a:p>
          <a:endParaRPr lang="en-US"/>
        </a:p>
      </dgm:t>
    </dgm:pt>
    <dgm:pt modelId="{B0791B64-BC41-4D16-9AB5-4518B4F5C4FC}">
      <dgm:prSet/>
      <dgm:spPr/>
      <dgm:t>
        <a:bodyPr/>
        <a:lstStyle/>
        <a:p>
          <a:r>
            <a:rPr lang="en-IE"/>
            <a:t>Some Mock Company questions are very useful</a:t>
          </a:r>
          <a:endParaRPr lang="en-US"/>
        </a:p>
      </dgm:t>
    </dgm:pt>
    <dgm:pt modelId="{9F201965-2838-42C9-8B26-89AD21C3099B}" type="parTrans" cxnId="{0DD3984B-AC3C-456E-BB47-6CC0B5C31A0E}">
      <dgm:prSet/>
      <dgm:spPr/>
      <dgm:t>
        <a:bodyPr/>
        <a:lstStyle/>
        <a:p>
          <a:endParaRPr lang="en-US"/>
        </a:p>
      </dgm:t>
    </dgm:pt>
    <dgm:pt modelId="{A9A9C32D-538A-43E6-B6E5-EDF7415E0B21}" type="sibTrans" cxnId="{0DD3984B-AC3C-456E-BB47-6CC0B5C31A0E}">
      <dgm:prSet/>
      <dgm:spPr/>
      <dgm:t>
        <a:bodyPr/>
        <a:lstStyle/>
        <a:p>
          <a:endParaRPr lang="en-US"/>
        </a:p>
      </dgm:t>
    </dgm:pt>
    <dgm:pt modelId="{4925B6E9-3672-4993-A274-33752558A38E}">
      <dgm:prSet/>
      <dgm:spPr/>
      <dgm:t>
        <a:bodyPr/>
        <a:lstStyle/>
        <a:p>
          <a:r>
            <a:rPr lang="en-IE"/>
            <a:t>Sole Trader not asked 2022</a:t>
          </a:r>
          <a:endParaRPr lang="en-US"/>
        </a:p>
      </dgm:t>
    </dgm:pt>
    <dgm:pt modelId="{3AD59C00-FC87-4D01-AF3F-C99AC80CD489}" type="parTrans" cxnId="{D9313755-12E7-4F8A-955D-B38410A027CE}">
      <dgm:prSet/>
      <dgm:spPr/>
      <dgm:t>
        <a:bodyPr/>
        <a:lstStyle/>
        <a:p>
          <a:endParaRPr lang="en-US"/>
        </a:p>
      </dgm:t>
    </dgm:pt>
    <dgm:pt modelId="{F62BEFD7-B99E-4516-883A-7130972419A8}" type="sibTrans" cxnId="{D9313755-12E7-4F8A-955D-B38410A027CE}">
      <dgm:prSet/>
      <dgm:spPr/>
      <dgm:t>
        <a:bodyPr/>
        <a:lstStyle/>
        <a:p>
          <a:endParaRPr lang="en-US"/>
        </a:p>
      </dgm:t>
    </dgm:pt>
    <dgm:pt modelId="{8FB8BBC0-7C66-493E-AC48-FFBB8D1E667E}">
      <dgm:prSet/>
      <dgm:spPr/>
      <dgm:t>
        <a:bodyPr/>
        <a:lstStyle/>
        <a:p>
          <a:r>
            <a:rPr lang="en-IE"/>
            <a:t>Do not underprepare this section</a:t>
          </a:r>
          <a:endParaRPr lang="en-US"/>
        </a:p>
      </dgm:t>
    </dgm:pt>
    <dgm:pt modelId="{C80AEC8C-8A82-40CC-A0C2-31659506A88C}" type="parTrans" cxnId="{C82EC741-B539-4BE2-8087-8BA5856DD1D1}">
      <dgm:prSet/>
      <dgm:spPr/>
      <dgm:t>
        <a:bodyPr/>
        <a:lstStyle/>
        <a:p>
          <a:endParaRPr lang="en-US"/>
        </a:p>
      </dgm:t>
    </dgm:pt>
    <dgm:pt modelId="{9D46B374-E3EE-41C5-A879-721D2CF00745}" type="sibTrans" cxnId="{C82EC741-B539-4BE2-8087-8BA5856DD1D1}">
      <dgm:prSet/>
      <dgm:spPr/>
      <dgm:t>
        <a:bodyPr/>
        <a:lstStyle/>
        <a:p>
          <a:endParaRPr lang="en-US"/>
        </a:p>
      </dgm:t>
    </dgm:pt>
    <dgm:pt modelId="{F2309DE6-06F5-4018-A45A-BA2B51945F29}">
      <dgm:prSet/>
      <dgm:spPr/>
      <dgm:t>
        <a:bodyPr/>
        <a:lstStyle/>
        <a:p>
          <a:r>
            <a:rPr lang="en-IE"/>
            <a:t>30%</a:t>
          </a:r>
          <a:endParaRPr lang="en-US"/>
        </a:p>
      </dgm:t>
    </dgm:pt>
    <dgm:pt modelId="{E4E831C9-7767-43CE-B9C1-9BC0C4EF4E35}" type="parTrans" cxnId="{B69A004B-B2EF-4D30-9A82-899F70F16699}">
      <dgm:prSet/>
      <dgm:spPr/>
      <dgm:t>
        <a:bodyPr/>
        <a:lstStyle/>
        <a:p>
          <a:endParaRPr lang="en-US"/>
        </a:p>
      </dgm:t>
    </dgm:pt>
    <dgm:pt modelId="{F7C40764-F31E-4714-AFDA-67935CE84788}" type="sibTrans" cxnId="{B69A004B-B2EF-4D30-9A82-899F70F16699}">
      <dgm:prSet/>
      <dgm:spPr/>
      <dgm:t>
        <a:bodyPr/>
        <a:lstStyle/>
        <a:p>
          <a:endParaRPr lang="en-US"/>
        </a:p>
      </dgm:t>
    </dgm:pt>
    <dgm:pt modelId="{C2A81E8F-02F6-4457-9B2B-9862EEA7BC55}">
      <dgm:prSet/>
      <dgm:spPr/>
      <dgm:t>
        <a:bodyPr/>
        <a:lstStyle/>
        <a:p>
          <a:r>
            <a:rPr lang="en-IE"/>
            <a:t>Very predictable</a:t>
          </a:r>
          <a:endParaRPr lang="en-US"/>
        </a:p>
      </dgm:t>
    </dgm:pt>
    <dgm:pt modelId="{683706EA-3744-4ADF-B6B6-99CB412FE1CD}" type="parTrans" cxnId="{EEC68BF8-8B54-48C7-B04A-1CDDB62167A9}">
      <dgm:prSet/>
      <dgm:spPr/>
      <dgm:t>
        <a:bodyPr/>
        <a:lstStyle/>
        <a:p>
          <a:endParaRPr lang="en-US"/>
        </a:p>
      </dgm:t>
    </dgm:pt>
    <dgm:pt modelId="{78F9F582-7B03-43BC-8E64-CEA3ED20F31A}" type="sibTrans" cxnId="{EEC68BF8-8B54-48C7-B04A-1CDDB62167A9}">
      <dgm:prSet/>
      <dgm:spPr/>
      <dgm:t>
        <a:bodyPr/>
        <a:lstStyle/>
        <a:p>
          <a:endParaRPr lang="en-US"/>
        </a:p>
      </dgm:t>
    </dgm:pt>
    <dgm:pt modelId="{89DA48DE-DD1D-471F-8A13-28F49FD50BAF}" type="pres">
      <dgm:prSet presAssocID="{6CE67B4E-940F-44F9-A976-EA4C719A4110}" presName="vert0" presStyleCnt="0">
        <dgm:presLayoutVars>
          <dgm:dir/>
          <dgm:animOne val="branch"/>
          <dgm:animLvl val="lvl"/>
        </dgm:presLayoutVars>
      </dgm:prSet>
      <dgm:spPr/>
    </dgm:pt>
    <dgm:pt modelId="{B5CD71C4-FDEA-43CC-8C25-E3D2374D3196}" type="pres">
      <dgm:prSet presAssocID="{B93C5B8A-96FD-4874-9996-716DC71A5475}" presName="thickLine" presStyleLbl="alignNode1" presStyleIdx="0" presStyleCnt="7"/>
      <dgm:spPr/>
    </dgm:pt>
    <dgm:pt modelId="{5310B06B-F01A-44C0-876B-A6AE872A6DD8}" type="pres">
      <dgm:prSet presAssocID="{B93C5B8A-96FD-4874-9996-716DC71A5475}" presName="horz1" presStyleCnt="0"/>
      <dgm:spPr/>
    </dgm:pt>
    <dgm:pt modelId="{3472A581-6C6A-4156-AFC5-15EB775C9DF4}" type="pres">
      <dgm:prSet presAssocID="{B93C5B8A-96FD-4874-9996-716DC71A5475}" presName="tx1" presStyleLbl="revTx" presStyleIdx="0" presStyleCnt="7"/>
      <dgm:spPr/>
    </dgm:pt>
    <dgm:pt modelId="{35777092-9319-4B68-8249-DF9277E18CDA}" type="pres">
      <dgm:prSet presAssocID="{B93C5B8A-96FD-4874-9996-716DC71A5475}" presName="vert1" presStyleCnt="0"/>
      <dgm:spPr/>
    </dgm:pt>
    <dgm:pt modelId="{64149A71-F966-459D-BB12-0CCF93418933}" type="pres">
      <dgm:prSet presAssocID="{7A84DFB4-53AD-4CEF-9944-834B2317A9CE}" presName="thickLine" presStyleLbl="alignNode1" presStyleIdx="1" presStyleCnt="7"/>
      <dgm:spPr/>
    </dgm:pt>
    <dgm:pt modelId="{7509355E-DB27-4F52-AE60-45F08E7F404A}" type="pres">
      <dgm:prSet presAssocID="{7A84DFB4-53AD-4CEF-9944-834B2317A9CE}" presName="horz1" presStyleCnt="0"/>
      <dgm:spPr/>
    </dgm:pt>
    <dgm:pt modelId="{BA9E9BB4-DF4C-4BB9-83A4-8C909B8E86DA}" type="pres">
      <dgm:prSet presAssocID="{7A84DFB4-53AD-4CEF-9944-834B2317A9CE}" presName="tx1" presStyleLbl="revTx" presStyleIdx="1" presStyleCnt="7"/>
      <dgm:spPr/>
    </dgm:pt>
    <dgm:pt modelId="{3CCA68A2-3B89-485B-81EF-FB98F7A818D7}" type="pres">
      <dgm:prSet presAssocID="{7A84DFB4-53AD-4CEF-9944-834B2317A9CE}" presName="vert1" presStyleCnt="0"/>
      <dgm:spPr/>
    </dgm:pt>
    <dgm:pt modelId="{6B36A6C3-C67F-4A09-9B4E-B559260C4F03}" type="pres">
      <dgm:prSet presAssocID="{B0791B64-BC41-4D16-9AB5-4518B4F5C4FC}" presName="thickLine" presStyleLbl="alignNode1" presStyleIdx="2" presStyleCnt="7"/>
      <dgm:spPr/>
    </dgm:pt>
    <dgm:pt modelId="{5C030940-BB37-456F-A27D-1C37E42C9BD5}" type="pres">
      <dgm:prSet presAssocID="{B0791B64-BC41-4D16-9AB5-4518B4F5C4FC}" presName="horz1" presStyleCnt="0"/>
      <dgm:spPr/>
    </dgm:pt>
    <dgm:pt modelId="{1D09DA88-A19C-412F-A503-AE890E870377}" type="pres">
      <dgm:prSet presAssocID="{B0791B64-BC41-4D16-9AB5-4518B4F5C4FC}" presName="tx1" presStyleLbl="revTx" presStyleIdx="2" presStyleCnt="7"/>
      <dgm:spPr/>
    </dgm:pt>
    <dgm:pt modelId="{6B994912-5141-4CF3-A0C8-478A8105EFA9}" type="pres">
      <dgm:prSet presAssocID="{B0791B64-BC41-4D16-9AB5-4518B4F5C4FC}" presName="vert1" presStyleCnt="0"/>
      <dgm:spPr/>
    </dgm:pt>
    <dgm:pt modelId="{C8F8DA58-4A90-4075-9E0E-0E41B1F3CB46}" type="pres">
      <dgm:prSet presAssocID="{4925B6E9-3672-4993-A274-33752558A38E}" presName="thickLine" presStyleLbl="alignNode1" presStyleIdx="3" presStyleCnt="7"/>
      <dgm:spPr/>
    </dgm:pt>
    <dgm:pt modelId="{40AFB84E-5C50-42AD-96F0-00A9E513228C}" type="pres">
      <dgm:prSet presAssocID="{4925B6E9-3672-4993-A274-33752558A38E}" presName="horz1" presStyleCnt="0"/>
      <dgm:spPr/>
    </dgm:pt>
    <dgm:pt modelId="{0D304731-6689-477D-B864-313C7EF8787B}" type="pres">
      <dgm:prSet presAssocID="{4925B6E9-3672-4993-A274-33752558A38E}" presName="tx1" presStyleLbl="revTx" presStyleIdx="3" presStyleCnt="7"/>
      <dgm:spPr/>
    </dgm:pt>
    <dgm:pt modelId="{C2A45F49-AD98-43B8-9E16-5033B269FF3A}" type="pres">
      <dgm:prSet presAssocID="{4925B6E9-3672-4993-A274-33752558A38E}" presName="vert1" presStyleCnt="0"/>
      <dgm:spPr/>
    </dgm:pt>
    <dgm:pt modelId="{20DC02FA-FEB9-44A5-8861-3874B27DBFCB}" type="pres">
      <dgm:prSet presAssocID="{8FB8BBC0-7C66-493E-AC48-FFBB8D1E667E}" presName="thickLine" presStyleLbl="alignNode1" presStyleIdx="4" presStyleCnt="7"/>
      <dgm:spPr/>
    </dgm:pt>
    <dgm:pt modelId="{E6E31F17-EF13-4639-BBA4-B4E29DAB80F7}" type="pres">
      <dgm:prSet presAssocID="{8FB8BBC0-7C66-493E-AC48-FFBB8D1E667E}" presName="horz1" presStyleCnt="0"/>
      <dgm:spPr/>
    </dgm:pt>
    <dgm:pt modelId="{69FF9643-14C4-434C-92C2-A60C2857AF42}" type="pres">
      <dgm:prSet presAssocID="{8FB8BBC0-7C66-493E-AC48-FFBB8D1E667E}" presName="tx1" presStyleLbl="revTx" presStyleIdx="4" presStyleCnt="7"/>
      <dgm:spPr/>
    </dgm:pt>
    <dgm:pt modelId="{1A546AAF-A509-4D16-A0E8-F3E35F6D87A2}" type="pres">
      <dgm:prSet presAssocID="{8FB8BBC0-7C66-493E-AC48-FFBB8D1E667E}" presName="vert1" presStyleCnt="0"/>
      <dgm:spPr/>
    </dgm:pt>
    <dgm:pt modelId="{019CE4CF-0D58-422E-9FE3-E9FD0EB04F1A}" type="pres">
      <dgm:prSet presAssocID="{F2309DE6-06F5-4018-A45A-BA2B51945F29}" presName="thickLine" presStyleLbl="alignNode1" presStyleIdx="5" presStyleCnt="7"/>
      <dgm:spPr/>
    </dgm:pt>
    <dgm:pt modelId="{B0538EB9-03D8-4DEA-85BA-60AC31720080}" type="pres">
      <dgm:prSet presAssocID="{F2309DE6-06F5-4018-A45A-BA2B51945F29}" presName="horz1" presStyleCnt="0"/>
      <dgm:spPr/>
    </dgm:pt>
    <dgm:pt modelId="{E6CA7F27-C3FA-410C-819F-19FD5AB3AE48}" type="pres">
      <dgm:prSet presAssocID="{F2309DE6-06F5-4018-A45A-BA2B51945F29}" presName="tx1" presStyleLbl="revTx" presStyleIdx="5" presStyleCnt="7"/>
      <dgm:spPr/>
    </dgm:pt>
    <dgm:pt modelId="{DE3CBA17-E59B-4219-9427-57E37D5BA9A3}" type="pres">
      <dgm:prSet presAssocID="{F2309DE6-06F5-4018-A45A-BA2B51945F29}" presName="vert1" presStyleCnt="0"/>
      <dgm:spPr/>
    </dgm:pt>
    <dgm:pt modelId="{86F347BB-707E-4C33-AE1F-C565B65B440E}" type="pres">
      <dgm:prSet presAssocID="{C2A81E8F-02F6-4457-9B2B-9862EEA7BC55}" presName="thickLine" presStyleLbl="alignNode1" presStyleIdx="6" presStyleCnt="7"/>
      <dgm:spPr/>
    </dgm:pt>
    <dgm:pt modelId="{AECDF7C1-F6CF-447D-A817-F65AA5A44712}" type="pres">
      <dgm:prSet presAssocID="{C2A81E8F-02F6-4457-9B2B-9862EEA7BC55}" presName="horz1" presStyleCnt="0"/>
      <dgm:spPr/>
    </dgm:pt>
    <dgm:pt modelId="{9FAF7000-A85A-447B-9647-7B5BAB3AA6DC}" type="pres">
      <dgm:prSet presAssocID="{C2A81E8F-02F6-4457-9B2B-9862EEA7BC55}" presName="tx1" presStyleLbl="revTx" presStyleIdx="6" presStyleCnt="7"/>
      <dgm:spPr/>
    </dgm:pt>
    <dgm:pt modelId="{4D417592-3501-4E96-84DC-361201548D54}" type="pres">
      <dgm:prSet presAssocID="{C2A81E8F-02F6-4457-9B2B-9862EEA7BC55}" presName="vert1" presStyleCnt="0"/>
      <dgm:spPr/>
    </dgm:pt>
  </dgm:ptLst>
  <dgm:cxnLst>
    <dgm:cxn modelId="{3C196F09-2E87-4D24-A4FD-8FD5D5A1DE75}" type="presOf" srcId="{6CE67B4E-940F-44F9-A976-EA4C719A4110}" destId="{89DA48DE-DD1D-471F-8A13-28F49FD50BAF}" srcOrd="0" destOrd="0" presId="urn:microsoft.com/office/officeart/2008/layout/LinedList"/>
    <dgm:cxn modelId="{326C9141-C8A3-4CF0-8CAA-42D321F4DAD9}" type="presOf" srcId="{F2309DE6-06F5-4018-A45A-BA2B51945F29}" destId="{E6CA7F27-C3FA-410C-819F-19FD5AB3AE48}" srcOrd="0" destOrd="0" presId="urn:microsoft.com/office/officeart/2008/layout/LinedList"/>
    <dgm:cxn modelId="{C82EC741-B539-4BE2-8087-8BA5856DD1D1}" srcId="{6CE67B4E-940F-44F9-A976-EA4C719A4110}" destId="{8FB8BBC0-7C66-493E-AC48-FFBB8D1E667E}" srcOrd="4" destOrd="0" parTransId="{C80AEC8C-8A82-40CC-A0C2-31659506A88C}" sibTransId="{9D46B374-E3EE-41C5-A879-721D2CF00745}"/>
    <dgm:cxn modelId="{723D3C43-8BAA-4B47-9F4B-FD85DBA8B489}" srcId="{6CE67B4E-940F-44F9-A976-EA4C719A4110}" destId="{B93C5B8A-96FD-4874-9996-716DC71A5475}" srcOrd="0" destOrd="0" parTransId="{6E5200BB-A3A3-4A75-A069-28ECECBDEEC6}" sibTransId="{9755B728-61C8-4537-946D-12F7394A862D}"/>
    <dgm:cxn modelId="{4C268049-1F74-41D0-98F9-609CB052F037}" type="presOf" srcId="{B0791B64-BC41-4D16-9AB5-4518B4F5C4FC}" destId="{1D09DA88-A19C-412F-A503-AE890E870377}" srcOrd="0" destOrd="0" presId="urn:microsoft.com/office/officeart/2008/layout/LinedList"/>
    <dgm:cxn modelId="{B69A004B-B2EF-4D30-9A82-899F70F16699}" srcId="{6CE67B4E-940F-44F9-A976-EA4C719A4110}" destId="{F2309DE6-06F5-4018-A45A-BA2B51945F29}" srcOrd="5" destOrd="0" parTransId="{E4E831C9-7767-43CE-B9C1-9BC0C4EF4E35}" sibTransId="{F7C40764-F31E-4714-AFDA-67935CE84788}"/>
    <dgm:cxn modelId="{0DD3984B-AC3C-456E-BB47-6CC0B5C31A0E}" srcId="{6CE67B4E-940F-44F9-A976-EA4C719A4110}" destId="{B0791B64-BC41-4D16-9AB5-4518B4F5C4FC}" srcOrd="2" destOrd="0" parTransId="{9F201965-2838-42C9-8B26-89AD21C3099B}" sibTransId="{A9A9C32D-538A-43E6-B6E5-EDF7415E0B21}"/>
    <dgm:cxn modelId="{9EF24F51-9D3B-4B4C-A03A-43237B6FE077}" type="presOf" srcId="{4925B6E9-3672-4993-A274-33752558A38E}" destId="{0D304731-6689-477D-B864-313C7EF8787B}" srcOrd="0" destOrd="0" presId="urn:microsoft.com/office/officeart/2008/layout/LinedList"/>
    <dgm:cxn modelId="{D9313755-12E7-4F8A-955D-B38410A027CE}" srcId="{6CE67B4E-940F-44F9-A976-EA4C719A4110}" destId="{4925B6E9-3672-4993-A274-33752558A38E}" srcOrd="3" destOrd="0" parTransId="{3AD59C00-FC87-4D01-AF3F-C99AC80CD489}" sibTransId="{F62BEFD7-B99E-4516-883A-7130972419A8}"/>
    <dgm:cxn modelId="{1EA3449D-B257-4183-945F-8AFF80EC3ECB}" type="presOf" srcId="{8FB8BBC0-7C66-493E-AC48-FFBB8D1E667E}" destId="{69FF9643-14C4-434C-92C2-A60C2857AF42}" srcOrd="0" destOrd="0" presId="urn:microsoft.com/office/officeart/2008/layout/LinedList"/>
    <dgm:cxn modelId="{E67BF7C7-3EB0-4128-A06D-44AB05532CA3}" type="presOf" srcId="{B93C5B8A-96FD-4874-9996-716DC71A5475}" destId="{3472A581-6C6A-4156-AFC5-15EB775C9DF4}" srcOrd="0" destOrd="0" presId="urn:microsoft.com/office/officeart/2008/layout/LinedList"/>
    <dgm:cxn modelId="{5721CECB-C735-470B-A42D-FCDF23512BE4}" type="presOf" srcId="{C2A81E8F-02F6-4457-9B2B-9862EEA7BC55}" destId="{9FAF7000-A85A-447B-9647-7B5BAB3AA6DC}" srcOrd="0" destOrd="0" presId="urn:microsoft.com/office/officeart/2008/layout/LinedList"/>
    <dgm:cxn modelId="{58E0ADDD-0D48-4530-B100-669225FBAD5D}" type="presOf" srcId="{7A84DFB4-53AD-4CEF-9944-834B2317A9CE}" destId="{BA9E9BB4-DF4C-4BB9-83A4-8C909B8E86DA}" srcOrd="0" destOrd="0" presId="urn:microsoft.com/office/officeart/2008/layout/LinedList"/>
    <dgm:cxn modelId="{0733A6EB-2F02-4B76-B925-6113082434E5}" srcId="{6CE67B4E-940F-44F9-A976-EA4C719A4110}" destId="{7A84DFB4-53AD-4CEF-9944-834B2317A9CE}" srcOrd="1" destOrd="0" parTransId="{5BFF6DC6-16D1-405E-AAD0-E8A01D540DB6}" sibTransId="{2CE5C8AF-B283-4259-A0FE-266D8546EA6A}"/>
    <dgm:cxn modelId="{EEC68BF8-8B54-48C7-B04A-1CDDB62167A9}" srcId="{6CE67B4E-940F-44F9-A976-EA4C719A4110}" destId="{C2A81E8F-02F6-4457-9B2B-9862EEA7BC55}" srcOrd="6" destOrd="0" parTransId="{683706EA-3744-4ADF-B6B6-99CB412FE1CD}" sibTransId="{78F9F582-7B03-43BC-8E64-CEA3ED20F31A}"/>
    <dgm:cxn modelId="{787E62C0-C44F-4DEB-90CA-3866553A1DEB}" type="presParOf" srcId="{89DA48DE-DD1D-471F-8A13-28F49FD50BAF}" destId="{B5CD71C4-FDEA-43CC-8C25-E3D2374D3196}" srcOrd="0" destOrd="0" presId="urn:microsoft.com/office/officeart/2008/layout/LinedList"/>
    <dgm:cxn modelId="{72927CEC-E7AD-48C0-AFD8-C16459538BE5}" type="presParOf" srcId="{89DA48DE-DD1D-471F-8A13-28F49FD50BAF}" destId="{5310B06B-F01A-44C0-876B-A6AE872A6DD8}" srcOrd="1" destOrd="0" presId="urn:microsoft.com/office/officeart/2008/layout/LinedList"/>
    <dgm:cxn modelId="{89255D07-DBC8-4EAD-AD0E-8C090CD9B2E4}" type="presParOf" srcId="{5310B06B-F01A-44C0-876B-A6AE872A6DD8}" destId="{3472A581-6C6A-4156-AFC5-15EB775C9DF4}" srcOrd="0" destOrd="0" presId="urn:microsoft.com/office/officeart/2008/layout/LinedList"/>
    <dgm:cxn modelId="{B6336E91-C0F0-4F18-87B2-FF2F8AEC27D6}" type="presParOf" srcId="{5310B06B-F01A-44C0-876B-A6AE872A6DD8}" destId="{35777092-9319-4B68-8249-DF9277E18CDA}" srcOrd="1" destOrd="0" presId="urn:microsoft.com/office/officeart/2008/layout/LinedList"/>
    <dgm:cxn modelId="{EA2E60B4-A90B-46FD-A220-054391F09B79}" type="presParOf" srcId="{89DA48DE-DD1D-471F-8A13-28F49FD50BAF}" destId="{64149A71-F966-459D-BB12-0CCF93418933}" srcOrd="2" destOrd="0" presId="urn:microsoft.com/office/officeart/2008/layout/LinedList"/>
    <dgm:cxn modelId="{FBA4256C-3E54-4526-AD43-3A9D99F28570}" type="presParOf" srcId="{89DA48DE-DD1D-471F-8A13-28F49FD50BAF}" destId="{7509355E-DB27-4F52-AE60-45F08E7F404A}" srcOrd="3" destOrd="0" presId="urn:microsoft.com/office/officeart/2008/layout/LinedList"/>
    <dgm:cxn modelId="{EA424725-975C-4A3E-8CC5-4E88F08C4DAC}" type="presParOf" srcId="{7509355E-DB27-4F52-AE60-45F08E7F404A}" destId="{BA9E9BB4-DF4C-4BB9-83A4-8C909B8E86DA}" srcOrd="0" destOrd="0" presId="urn:microsoft.com/office/officeart/2008/layout/LinedList"/>
    <dgm:cxn modelId="{18E7550A-FCF3-4E52-8EF4-A3185E32D8B1}" type="presParOf" srcId="{7509355E-DB27-4F52-AE60-45F08E7F404A}" destId="{3CCA68A2-3B89-485B-81EF-FB98F7A818D7}" srcOrd="1" destOrd="0" presId="urn:microsoft.com/office/officeart/2008/layout/LinedList"/>
    <dgm:cxn modelId="{672CCD78-DD6D-4E4D-A299-8BB4B369F3E5}" type="presParOf" srcId="{89DA48DE-DD1D-471F-8A13-28F49FD50BAF}" destId="{6B36A6C3-C67F-4A09-9B4E-B559260C4F03}" srcOrd="4" destOrd="0" presId="urn:microsoft.com/office/officeart/2008/layout/LinedList"/>
    <dgm:cxn modelId="{FF765602-5195-4AF3-A82E-47303DAC2B94}" type="presParOf" srcId="{89DA48DE-DD1D-471F-8A13-28F49FD50BAF}" destId="{5C030940-BB37-456F-A27D-1C37E42C9BD5}" srcOrd="5" destOrd="0" presId="urn:microsoft.com/office/officeart/2008/layout/LinedList"/>
    <dgm:cxn modelId="{8F0D29D9-4319-45F3-B5F6-E48B896F2494}" type="presParOf" srcId="{5C030940-BB37-456F-A27D-1C37E42C9BD5}" destId="{1D09DA88-A19C-412F-A503-AE890E870377}" srcOrd="0" destOrd="0" presId="urn:microsoft.com/office/officeart/2008/layout/LinedList"/>
    <dgm:cxn modelId="{CC782A8B-32BB-42F3-9BE9-E7F2678C13B8}" type="presParOf" srcId="{5C030940-BB37-456F-A27D-1C37E42C9BD5}" destId="{6B994912-5141-4CF3-A0C8-478A8105EFA9}" srcOrd="1" destOrd="0" presId="urn:microsoft.com/office/officeart/2008/layout/LinedList"/>
    <dgm:cxn modelId="{A0CDA5E8-D45E-433E-A3A6-1004FF6A7467}" type="presParOf" srcId="{89DA48DE-DD1D-471F-8A13-28F49FD50BAF}" destId="{C8F8DA58-4A90-4075-9E0E-0E41B1F3CB46}" srcOrd="6" destOrd="0" presId="urn:microsoft.com/office/officeart/2008/layout/LinedList"/>
    <dgm:cxn modelId="{E1D090C3-3A89-4324-8220-1FB1D77A7958}" type="presParOf" srcId="{89DA48DE-DD1D-471F-8A13-28F49FD50BAF}" destId="{40AFB84E-5C50-42AD-96F0-00A9E513228C}" srcOrd="7" destOrd="0" presId="urn:microsoft.com/office/officeart/2008/layout/LinedList"/>
    <dgm:cxn modelId="{0DEE3BE9-1E8B-43C7-A9FE-0C8C444A2DD1}" type="presParOf" srcId="{40AFB84E-5C50-42AD-96F0-00A9E513228C}" destId="{0D304731-6689-477D-B864-313C7EF8787B}" srcOrd="0" destOrd="0" presId="urn:microsoft.com/office/officeart/2008/layout/LinedList"/>
    <dgm:cxn modelId="{005148C4-D548-4951-878B-A4589549ABFC}" type="presParOf" srcId="{40AFB84E-5C50-42AD-96F0-00A9E513228C}" destId="{C2A45F49-AD98-43B8-9E16-5033B269FF3A}" srcOrd="1" destOrd="0" presId="urn:microsoft.com/office/officeart/2008/layout/LinedList"/>
    <dgm:cxn modelId="{71AB7346-6198-4BBC-88D0-EDF3C34B7290}" type="presParOf" srcId="{89DA48DE-DD1D-471F-8A13-28F49FD50BAF}" destId="{20DC02FA-FEB9-44A5-8861-3874B27DBFCB}" srcOrd="8" destOrd="0" presId="urn:microsoft.com/office/officeart/2008/layout/LinedList"/>
    <dgm:cxn modelId="{9A8B18AC-A301-4669-A20B-F2FC50398911}" type="presParOf" srcId="{89DA48DE-DD1D-471F-8A13-28F49FD50BAF}" destId="{E6E31F17-EF13-4639-BBA4-B4E29DAB80F7}" srcOrd="9" destOrd="0" presId="urn:microsoft.com/office/officeart/2008/layout/LinedList"/>
    <dgm:cxn modelId="{8765A49B-E3D7-493F-B6CD-10F2BE5AA62A}" type="presParOf" srcId="{E6E31F17-EF13-4639-BBA4-B4E29DAB80F7}" destId="{69FF9643-14C4-434C-92C2-A60C2857AF42}" srcOrd="0" destOrd="0" presId="urn:microsoft.com/office/officeart/2008/layout/LinedList"/>
    <dgm:cxn modelId="{59F4132C-C2E3-42A2-833A-720F66A9C532}" type="presParOf" srcId="{E6E31F17-EF13-4639-BBA4-B4E29DAB80F7}" destId="{1A546AAF-A509-4D16-A0E8-F3E35F6D87A2}" srcOrd="1" destOrd="0" presId="urn:microsoft.com/office/officeart/2008/layout/LinedList"/>
    <dgm:cxn modelId="{D0EFAA9B-F686-4BF5-9276-622D35D5F348}" type="presParOf" srcId="{89DA48DE-DD1D-471F-8A13-28F49FD50BAF}" destId="{019CE4CF-0D58-422E-9FE3-E9FD0EB04F1A}" srcOrd="10" destOrd="0" presId="urn:microsoft.com/office/officeart/2008/layout/LinedList"/>
    <dgm:cxn modelId="{BC7E2384-4450-42EA-BA98-6B055A8CCDEB}" type="presParOf" srcId="{89DA48DE-DD1D-471F-8A13-28F49FD50BAF}" destId="{B0538EB9-03D8-4DEA-85BA-60AC31720080}" srcOrd="11" destOrd="0" presId="urn:microsoft.com/office/officeart/2008/layout/LinedList"/>
    <dgm:cxn modelId="{D5072B0A-35BB-4C42-ACD3-F429046AE196}" type="presParOf" srcId="{B0538EB9-03D8-4DEA-85BA-60AC31720080}" destId="{E6CA7F27-C3FA-410C-819F-19FD5AB3AE48}" srcOrd="0" destOrd="0" presId="urn:microsoft.com/office/officeart/2008/layout/LinedList"/>
    <dgm:cxn modelId="{EA0F220A-FB48-49B3-BBA2-83602C30BD1F}" type="presParOf" srcId="{B0538EB9-03D8-4DEA-85BA-60AC31720080}" destId="{DE3CBA17-E59B-4219-9427-57E37D5BA9A3}" srcOrd="1" destOrd="0" presId="urn:microsoft.com/office/officeart/2008/layout/LinedList"/>
    <dgm:cxn modelId="{47C1EA59-C5DA-4313-8959-AB1F10376F42}" type="presParOf" srcId="{89DA48DE-DD1D-471F-8A13-28F49FD50BAF}" destId="{86F347BB-707E-4C33-AE1F-C565B65B440E}" srcOrd="12" destOrd="0" presId="urn:microsoft.com/office/officeart/2008/layout/LinedList"/>
    <dgm:cxn modelId="{4E17542E-CEFA-4B3C-8A83-E98BC137471A}" type="presParOf" srcId="{89DA48DE-DD1D-471F-8A13-28F49FD50BAF}" destId="{AECDF7C1-F6CF-447D-A817-F65AA5A44712}" srcOrd="13" destOrd="0" presId="urn:microsoft.com/office/officeart/2008/layout/LinedList"/>
    <dgm:cxn modelId="{A06162C2-ED13-477C-88FE-889EAC775A05}" type="presParOf" srcId="{AECDF7C1-F6CF-447D-A817-F65AA5A44712}" destId="{9FAF7000-A85A-447B-9647-7B5BAB3AA6DC}" srcOrd="0" destOrd="0" presId="urn:microsoft.com/office/officeart/2008/layout/LinedList"/>
    <dgm:cxn modelId="{607C41D4-111A-4DEB-B887-A978C88F8B00}" type="presParOf" srcId="{AECDF7C1-F6CF-447D-A817-F65AA5A44712}" destId="{4D417592-3501-4E96-84DC-361201548D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805E8C-E3C4-44D6-B185-EB09FCCFE5A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C49FB02-A1DF-4868-9880-2FC0E80F1540}">
      <dgm:prSet/>
      <dgm:spPr/>
      <dgm:t>
        <a:bodyPr/>
        <a:lstStyle/>
        <a:p>
          <a:r>
            <a:rPr lang="en-IE"/>
            <a:t>We need the PEARLS rule</a:t>
          </a:r>
          <a:endParaRPr lang="en-US"/>
        </a:p>
      </dgm:t>
    </dgm:pt>
    <dgm:pt modelId="{E781F360-D70C-444A-8884-3A972796AA69}" type="parTrans" cxnId="{135D1374-EA5F-4898-A452-21014209C4D2}">
      <dgm:prSet/>
      <dgm:spPr/>
      <dgm:t>
        <a:bodyPr/>
        <a:lstStyle/>
        <a:p>
          <a:endParaRPr lang="en-US"/>
        </a:p>
      </dgm:t>
    </dgm:pt>
    <dgm:pt modelId="{682165A3-1F25-45D3-8E33-051027E4F2EC}" type="sibTrans" cxnId="{135D1374-EA5F-4898-A452-21014209C4D2}">
      <dgm:prSet/>
      <dgm:spPr/>
      <dgm:t>
        <a:bodyPr/>
        <a:lstStyle/>
        <a:p>
          <a:endParaRPr lang="en-US"/>
        </a:p>
      </dgm:t>
    </dgm:pt>
    <dgm:pt modelId="{50AD6182-1A70-4A81-952E-C40D35AD72F6}">
      <dgm:prSet/>
      <dgm:spPr/>
      <dgm:t>
        <a:bodyPr/>
        <a:lstStyle/>
        <a:p>
          <a:r>
            <a:rPr lang="en-IE"/>
            <a:t>Purchases</a:t>
          </a:r>
          <a:endParaRPr lang="en-US"/>
        </a:p>
      </dgm:t>
    </dgm:pt>
    <dgm:pt modelId="{8F9A4617-D0CF-4E51-ABFB-1C91AF48D985}" type="parTrans" cxnId="{FF17E89A-0C84-4BAF-8A08-4524671FCE75}">
      <dgm:prSet/>
      <dgm:spPr/>
      <dgm:t>
        <a:bodyPr/>
        <a:lstStyle/>
        <a:p>
          <a:endParaRPr lang="en-US"/>
        </a:p>
      </dgm:t>
    </dgm:pt>
    <dgm:pt modelId="{506DC0B3-70D8-473D-A3DA-4070D505D245}" type="sibTrans" cxnId="{FF17E89A-0C84-4BAF-8A08-4524671FCE75}">
      <dgm:prSet/>
      <dgm:spPr/>
      <dgm:t>
        <a:bodyPr/>
        <a:lstStyle/>
        <a:p>
          <a:endParaRPr lang="en-US"/>
        </a:p>
      </dgm:t>
    </dgm:pt>
    <dgm:pt modelId="{784697EB-11C9-4E28-96DE-0D6D06D75C42}">
      <dgm:prSet/>
      <dgm:spPr/>
      <dgm:t>
        <a:bodyPr/>
        <a:lstStyle/>
        <a:p>
          <a:r>
            <a:rPr lang="en-IE"/>
            <a:t>Expenses</a:t>
          </a:r>
          <a:endParaRPr lang="en-US"/>
        </a:p>
      </dgm:t>
    </dgm:pt>
    <dgm:pt modelId="{1FFA924E-7ADD-42A2-B6B5-611948E74CF7}" type="parTrans" cxnId="{B6A1BF53-A59C-426A-9B10-0DA8400BCFA3}">
      <dgm:prSet/>
      <dgm:spPr/>
      <dgm:t>
        <a:bodyPr/>
        <a:lstStyle/>
        <a:p>
          <a:endParaRPr lang="en-US"/>
        </a:p>
      </dgm:t>
    </dgm:pt>
    <dgm:pt modelId="{E27A61FB-B2C4-45E4-B4FC-3067E00A1537}" type="sibTrans" cxnId="{B6A1BF53-A59C-426A-9B10-0DA8400BCFA3}">
      <dgm:prSet/>
      <dgm:spPr/>
      <dgm:t>
        <a:bodyPr/>
        <a:lstStyle/>
        <a:p>
          <a:endParaRPr lang="en-US"/>
        </a:p>
      </dgm:t>
    </dgm:pt>
    <dgm:pt modelId="{38B79055-DBE7-48B7-9A04-73C34026A966}">
      <dgm:prSet/>
      <dgm:spPr/>
      <dgm:t>
        <a:bodyPr/>
        <a:lstStyle/>
        <a:p>
          <a:r>
            <a:rPr lang="en-IE"/>
            <a:t>Assets</a:t>
          </a:r>
          <a:endParaRPr lang="en-US"/>
        </a:p>
      </dgm:t>
    </dgm:pt>
    <dgm:pt modelId="{F139BA8C-4F1F-4898-9537-8F461DFBADD2}" type="parTrans" cxnId="{F16539F2-6FEC-4CC1-810E-50C1E22CD79B}">
      <dgm:prSet/>
      <dgm:spPr/>
      <dgm:t>
        <a:bodyPr/>
        <a:lstStyle/>
        <a:p>
          <a:endParaRPr lang="en-US"/>
        </a:p>
      </dgm:t>
    </dgm:pt>
    <dgm:pt modelId="{BC4C22B1-0851-41F1-8358-4CAB189DB1F3}" type="sibTrans" cxnId="{F16539F2-6FEC-4CC1-810E-50C1E22CD79B}">
      <dgm:prSet/>
      <dgm:spPr/>
      <dgm:t>
        <a:bodyPr/>
        <a:lstStyle/>
        <a:p>
          <a:endParaRPr lang="en-US"/>
        </a:p>
      </dgm:t>
    </dgm:pt>
    <dgm:pt modelId="{A868D836-26D5-4D2D-BB1C-5F13627EBABC}">
      <dgm:prSet/>
      <dgm:spPr/>
      <dgm:t>
        <a:bodyPr/>
        <a:lstStyle/>
        <a:p>
          <a:r>
            <a:rPr lang="en-IE"/>
            <a:t>All live on the DEBIT SIDE when recording</a:t>
          </a:r>
          <a:endParaRPr lang="en-US"/>
        </a:p>
      </dgm:t>
    </dgm:pt>
    <dgm:pt modelId="{B6F66397-0970-4F28-ACF0-E03E27BB1F5C}" type="parTrans" cxnId="{680407C7-1774-497D-ACDE-318F4BE9F54C}">
      <dgm:prSet/>
      <dgm:spPr/>
      <dgm:t>
        <a:bodyPr/>
        <a:lstStyle/>
        <a:p>
          <a:endParaRPr lang="en-US"/>
        </a:p>
      </dgm:t>
    </dgm:pt>
    <dgm:pt modelId="{793D17DE-FE15-4CAA-B419-5E3BA33E9AC6}" type="sibTrans" cxnId="{680407C7-1774-497D-ACDE-318F4BE9F54C}">
      <dgm:prSet/>
      <dgm:spPr/>
      <dgm:t>
        <a:bodyPr/>
        <a:lstStyle/>
        <a:p>
          <a:endParaRPr lang="en-US"/>
        </a:p>
      </dgm:t>
    </dgm:pt>
    <dgm:pt modelId="{38055DBE-19BE-4FA9-B357-B22048C28E4E}" type="pres">
      <dgm:prSet presAssocID="{3A805E8C-E3C4-44D6-B185-EB09FCCFE5A7}" presName="vert0" presStyleCnt="0">
        <dgm:presLayoutVars>
          <dgm:dir/>
          <dgm:animOne val="branch"/>
          <dgm:animLvl val="lvl"/>
        </dgm:presLayoutVars>
      </dgm:prSet>
      <dgm:spPr/>
    </dgm:pt>
    <dgm:pt modelId="{9229DC76-B5C7-4213-994B-8872CAC8153C}" type="pres">
      <dgm:prSet presAssocID="{3C49FB02-A1DF-4868-9880-2FC0E80F1540}" presName="thickLine" presStyleLbl="alignNode1" presStyleIdx="0" presStyleCnt="5"/>
      <dgm:spPr/>
    </dgm:pt>
    <dgm:pt modelId="{19A8652C-0A27-4B0D-A7DD-EAED4C7FF271}" type="pres">
      <dgm:prSet presAssocID="{3C49FB02-A1DF-4868-9880-2FC0E80F1540}" presName="horz1" presStyleCnt="0"/>
      <dgm:spPr/>
    </dgm:pt>
    <dgm:pt modelId="{4742668F-9AB6-4087-8621-02F0900A1BC4}" type="pres">
      <dgm:prSet presAssocID="{3C49FB02-A1DF-4868-9880-2FC0E80F1540}" presName="tx1" presStyleLbl="revTx" presStyleIdx="0" presStyleCnt="5"/>
      <dgm:spPr/>
    </dgm:pt>
    <dgm:pt modelId="{92545F8D-20E6-4F82-8A62-F1261DC8B7CB}" type="pres">
      <dgm:prSet presAssocID="{3C49FB02-A1DF-4868-9880-2FC0E80F1540}" presName="vert1" presStyleCnt="0"/>
      <dgm:spPr/>
    </dgm:pt>
    <dgm:pt modelId="{49E6294A-48EC-4350-88CA-EC9733D154BF}" type="pres">
      <dgm:prSet presAssocID="{50AD6182-1A70-4A81-952E-C40D35AD72F6}" presName="thickLine" presStyleLbl="alignNode1" presStyleIdx="1" presStyleCnt="5"/>
      <dgm:spPr/>
    </dgm:pt>
    <dgm:pt modelId="{7ADE72D5-72FE-4878-B42D-4984716FB324}" type="pres">
      <dgm:prSet presAssocID="{50AD6182-1A70-4A81-952E-C40D35AD72F6}" presName="horz1" presStyleCnt="0"/>
      <dgm:spPr/>
    </dgm:pt>
    <dgm:pt modelId="{59522BC2-8E2E-4C65-BDD6-F6C0339EFDC6}" type="pres">
      <dgm:prSet presAssocID="{50AD6182-1A70-4A81-952E-C40D35AD72F6}" presName="tx1" presStyleLbl="revTx" presStyleIdx="1" presStyleCnt="5"/>
      <dgm:spPr/>
    </dgm:pt>
    <dgm:pt modelId="{425663E3-38A6-4A07-99AB-442B2A5DF3DC}" type="pres">
      <dgm:prSet presAssocID="{50AD6182-1A70-4A81-952E-C40D35AD72F6}" presName="vert1" presStyleCnt="0"/>
      <dgm:spPr/>
    </dgm:pt>
    <dgm:pt modelId="{0DDDEA37-6B37-4725-9E0D-EDA116C7ADFE}" type="pres">
      <dgm:prSet presAssocID="{784697EB-11C9-4E28-96DE-0D6D06D75C42}" presName="thickLine" presStyleLbl="alignNode1" presStyleIdx="2" presStyleCnt="5"/>
      <dgm:spPr/>
    </dgm:pt>
    <dgm:pt modelId="{5F9E6814-9326-4D8C-9137-696A8650B5DD}" type="pres">
      <dgm:prSet presAssocID="{784697EB-11C9-4E28-96DE-0D6D06D75C42}" presName="horz1" presStyleCnt="0"/>
      <dgm:spPr/>
    </dgm:pt>
    <dgm:pt modelId="{7E7173BB-7467-4FFF-8588-7462C25C4ED5}" type="pres">
      <dgm:prSet presAssocID="{784697EB-11C9-4E28-96DE-0D6D06D75C42}" presName="tx1" presStyleLbl="revTx" presStyleIdx="2" presStyleCnt="5"/>
      <dgm:spPr/>
    </dgm:pt>
    <dgm:pt modelId="{ACCB540F-D412-469A-AA7D-92FC31274C8A}" type="pres">
      <dgm:prSet presAssocID="{784697EB-11C9-4E28-96DE-0D6D06D75C42}" presName="vert1" presStyleCnt="0"/>
      <dgm:spPr/>
    </dgm:pt>
    <dgm:pt modelId="{490A9761-E660-42EA-90B0-0A92A727CE89}" type="pres">
      <dgm:prSet presAssocID="{38B79055-DBE7-48B7-9A04-73C34026A966}" presName="thickLine" presStyleLbl="alignNode1" presStyleIdx="3" presStyleCnt="5"/>
      <dgm:spPr/>
    </dgm:pt>
    <dgm:pt modelId="{B8C81CED-5BA3-4187-B81B-C515C2DF96F1}" type="pres">
      <dgm:prSet presAssocID="{38B79055-DBE7-48B7-9A04-73C34026A966}" presName="horz1" presStyleCnt="0"/>
      <dgm:spPr/>
    </dgm:pt>
    <dgm:pt modelId="{6C7DC314-F3C6-44D4-B59C-75F0032D8E45}" type="pres">
      <dgm:prSet presAssocID="{38B79055-DBE7-48B7-9A04-73C34026A966}" presName="tx1" presStyleLbl="revTx" presStyleIdx="3" presStyleCnt="5"/>
      <dgm:spPr/>
    </dgm:pt>
    <dgm:pt modelId="{314BA4FF-CD8B-4CAA-9D1C-0019636E218E}" type="pres">
      <dgm:prSet presAssocID="{38B79055-DBE7-48B7-9A04-73C34026A966}" presName="vert1" presStyleCnt="0"/>
      <dgm:spPr/>
    </dgm:pt>
    <dgm:pt modelId="{A421F60C-CA2F-4BF3-91BE-B2899A099D45}" type="pres">
      <dgm:prSet presAssocID="{A868D836-26D5-4D2D-BB1C-5F13627EBABC}" presName="thickLine" presStyleLbl="alignNode1" presStyleIdx="4" presStyleCnt="5"/>
      <dgm:spPr/>
    </dgm:pt>
    <dgm:pt modelId="{D4251232-6670-42BA-8800-262FB7B001FC}" type="pres">
      <dgm:prSet presAssocID="{A868D836-26D5-4D2D-BB1C-5F13627EBABC}" presName="horz1" presStyleCnt="0"/>
      <dgm:spPr/>
    </dgm:pt>
    <dgm:pt modelId="{FED0A785-AC56-4EEA-B2BF-4254F12A0407}" type="pres">
      <dgm:prSet presAssocID="{A868D836-26D5-4D2D-BB1C-5F13627EBABC}" presName="tx1" presStyleLbl="revTx" presStyleIdx="4" presStyleCnt="5"/>
      <dgm:spPr/>
    </dgm:pt>
    <dgm:pt modelId="{F38B41B4-1AD2-4CBB-9ECF-096260DAF109}" type="pres">
      <dgm:prSet presAssocID="{A868D836-26D5-4D2D-BB1C-5F13627EBABC}" presName="vert1" presStyleCnt="0"/>
      <dgm:spPr/>
    </dgm:pt>
  </dgm:ptLst>
  <dgm:cxnLst>
    <dgm:cxn modelId="{FA05C002-0A72-414A-A414-CF705980F7FD}" type="presOf" srcId="{A868D836-26D5-4D2D-BB1C-5F13627EBABC}" destId="{FED0A785-AC56-4EEA-B2BF-4254F12A0407}" srcOrd="0" destOrd="0" presId="urn:microsoft.com/office/officeart/2008/layout/LinedList"/>
    <dgm:cxn modelId="{20953B0F-A818-4459-8EDF-F7FEC52DC4AB}" type="presOf" srcId="{3A805E8C-E3C4-44D6-B185-EB09FCCFE5A7}" destId="{38055DBE-19BE-4FA9-B357-B22048C28E4E}" srcOrd="0" destOrd="0" presId="urn:microsoft.com/office/officeart/2008/layout/LinedList"/>
    <dgm:cxn modelId="{8917994B-B811-49CD-BED9-2A0F1B115C59}" type="presOf" srcId="{3C49FB02-A1DF-4868-9880-2FC0E80F1540}" destId="{4742668F-9AB6-4087-8621-02F0900A1BC4}" srcOrd="0" destOrd="0" presId="urn:microsoft.com/office/officeart/2008/layout/LinedList"/>
    <dgm:cxn modelId="{B6A1BF53-A59C-426A-9B10-0DA8400BCFA3}" srcId="{3A805E8C-E3C4-44D6-B185-EB09FCCFE5A7}" destId="{784697EB-11C9-4E28-96DE-0D6D06D75C42}" srcOrd="2" destOrd="0" parTransId="{1FFA924E-7ADD-42A2-B6B5-611948E74CF7}" sibTransId="{E27A61FB-B2C4-45E4-B4FC-3067E00A1537}"/>
    <dgm:cxn modelId="{135D1374-EA5F-4898-A452-21014209C4D2}" srcId="{3A805E8C-E3C4-44D6-B185-EB09FCCFE5A7}" destId="{3C49FB02-A1DF-4868-9880-2FC0E80F1540}" srcOrd="0" destOrd="0" parTransId="{E781F360-D70C-444A-8884-3A972796AA69}" sibTransId="{682165A3-1F25-45D3-8E33-051027E4F2EC}"/>
    <dgm:cxn modelId="{29F26490-B1E6-4A93-96D9-22C19E7AD118}" type="presOf" srcId="{38B79055-DBE7-48B7-9A04-73C34026A966}" destId="{6C7DC314-F3C6-44D4-B59C-75F0032D8E45}" srcOrd="0" destOrd="0" presId="urn:microsoft.com/office/officeart/2008/layout/LinedList"/>
    <dgm:cxn modelId="{FF17E89A-0C84-4BAF-8A08-4524671FCE75}" srcId="{3A805E8C-E3C4-44D6-B185-EB09FCCFE5A7}" destId="{50AD6182-1A70-4A81-952E-C40D35AD72F6}" srcOrd="1" destOrd="0" parTransId="{8F9A4617-D0CF-4E51-ABFB-1C91AF48D985}" sibTransId="{506DC0B3-70D8-473D-A3DA-4070D505D245}"/>
    <dgm:cxn modelId="{670377AF-AE67-4A4D-B461-9111F9A92DF1}" type="presOf" srcId="{50AD6182-1A70-4A81-952E-C40D35AD72F6}" destId="{59522BC2-8E2E-4C65-BDD6-F6C0339EFDC6}" srcOrd="0" destOrd="0" presId="urn:microsoft.com/office/officeart/2008/layout/LinedList"/>
    <dgm:cxn modelId="{680407C7-1774-497D-ACDE-318F4BE9F54C}" srcId="{3A805E8C-E3C4-44D6-B185-EB09FCCFE5A7}" destId="{A868D836-26D5-4D2D-BB1C-5F13627EBABC}" srcOrd="4" destOrd="0" parTransId="{B6F66397-0970-4F28-ACF0-E03E27BB1F5C}" sibTransId="{793D17DE-FE15-4CAA-B419-5E3BA33E9AC6}"/>
    <dgm:cxn modelId="{D711E6C8-8C17-4020-A5A6-6F5A724C66BB}" type="presOf" srcId="{784697EB-11C9-4E28-96DE-0D6D06D75C42}" destId="{7E7173BB-7467-4FFF-8588-7462C25C4ED5}" srcOrd="0" destOrd="0" presId="urn:microsoft.com/office/officeart/2008/layout/LinedList"/>
    <dgm:cxn modelId="{F16539F2-6FEC-4CC1-810E-50C1E22CD79B}" srcId="{3A805E8C-E3C4-44D6-B185-EB09FCCFE5A7}" destId="{38B79055-DBE7-48B7-9A04-73C34026A966}" srcOrd="3" destOrd="0" parTransId="{F139BA8C-4F1F-4898-9537-8F461DFBADD2}" sibTransId="{BC4C22B1-0851-41F1-8358-4CAB189DB1F3}"/>
    <dgm:cxn modelId="{3F0F9CCA-658B-4CD6-BD58-C6E65025FC43}" type="presParOf" srcId="{38055DBE-19BE-4FA9-B357-B22048C28E4E}" destId="{9229DC76-B5C7-4213-994B-8872CAC8153C}" srcOrd="0" destOrd="0" presId="urn:microsoft.com/office/officeart/2008/layout/LinedList"/>
    <dgm:cxn modelId="{C9BC2963-6E31-40E8-A184-51ECFBD3D1E2}" type="presParOf" srcId="{38055DBE-19BE-4FA9-B357-B22048C28E4E}" destId="{19A8652C-0A27-4B0D-A7DD-EAED4C7FF271}" srcOrd="1" destOrd="0" presId="urn:microsoft.com/office/officeart/2008/layout/LinedList"/>
    <dgm:cxn modelId="{A5EEF251-7533-445B-AEE0-90019CCABCFB}" type="presParOf" srcId="{19A8652C-0A27-4B0D-A7DD-EAED4C7FF271}" destId="{4742668F-9AB6-4087-8621-02F0900A1BC4}" srcOrd="0" destOrd="0" presId="urn:microsoft.com/office/officeart/2008/layout/LinedList"/>
    <dgm:cxn modelId="{B6AFABC0-D560-4632-8953-19339361CB77}" type="presParOf" srcId="{19A8652C-0A27-4B0D-A7DD-EAED4C7FF271}" destId="{92545F8D-20E6-4F82-8A62-F1261DC8B7CB}" srcOrd="1" destOrd="0" presId="urn:microsoft.com/office/officeart/2008/layout/LinedList"/>
    <dgm:cxn modelId="{E02E9BD0-B158-40A5-B056-C01730F02885}" type="presParOf" srcId="{38055DBE-19BE-4FA9-B357-B22048C28E4E}" destId="{49E6294A-48EC-4350-88CA-EC9733D154BF}" srcOrd="2" destOrd="0" presId="urn:microsoft.com/office/officeart/2008/layout/LinedList"/>
    <dgm:cxn modelId="{95C1D8EA-8967-41DA-9980-F67195E9F936}" type="presParOf" srcId="{38055DBE-19BE-4FA9-B357-B22048C28E4E}" destId="{7ADE72D5-72FE-4878-B42D-4984716FB324}" srcOrd="3" destOrd="0" presId="urn:microsoft.com/office/officeart/2008/layout/LinedList"/>
    <dgm:cxn modelId="{87A3AE70-20AE-49C2-869E-E4FFE0116070}" type="presParOf" srcId="{7ADE72D5-72FE-4878-B42D-4984716FB324}" destId="{59522BC2-8E2E-4C65-BDD6-F6C0339EFDC6}" srcOrd="0" destOrd="0" presId="urn:microsoft.com/office/officeart/2008/layout/LinedList"/>
    <dgm:cxn modelId="{A80A23FE-A1CE-41FF-89BC-81E566DA3B3E}" type="presParOf" srcId="{7ADE72D5-72FE-4878-B42D-4984716FB324}" destId="{425663E3-38A6-4A07-99AB-442B2A5DF3DC}" srcOrd="1" destOrd="0" presId="urn:microsoft.com/office/officeart/2008/layout/LinedList"/>
    <dgm:cxn modelId="{FCB1BF6D-64C3-4156-BA40-01495C08613B}" type="presParOf" srcId="{38055DBE-19BE-4FA9-B357-B22048C28E4E}" destId="{0DDDEA37-6B37-4725-9E0D-EDA116C7ADFE}" srcOrd="4" destOrd="0" presId="urn:microsoft.com/office/officeart/2008/layout/LinedList"/>
    <dgm:cxn modelId="{9C9A75E7-64E8-4D07-9D81-88CC3B9A1E32}" type="presParOf" srcId="{38055DBE-19BE-4FA9-B357-B22048C28E4E}" destId="{5F9E6814-9326-4D8C-9137-696A8650B5DD}" srcOrd="5" destOrd="0" presId="urn:microsoft.com/office/officeart/2008/layout/LinedList"/>
    <dgm:cxn modelId="{668917AE-730F-4F50-9449-95F465B2ED09}" type="presParOf" srcId="{5F9E6814-9326-4D8C-9137-696A8650B5DD}" destId="{7E7173BB-7467-4FFF-8588-7462C25C4ED5}" srcOrd="0" destOrd="0" presId="urn:microsoft.com/office/officeart/2008/layout/LinedList"/>
    <dgm:cxn modelId="{527A0230-AB73-40DA-BBEB-2BF4A55C28FE}" type="presParOf" srcId="{5F9E6814-9326-4D8C-9137-696A8650B5DD}" destId="{ACCB540F-D412-469A-AA7D-92FC31274C8A}" srcOrd="1" destOrd="0" presId="urn:microsoft.com/office/officeart/2008/layout/LinedList"/>
    <dgm:cxn modelId="{554A50EC-DC96-4F79-94E9-C2ACAB29F0B0}" type="presParOf" srcId="{38055DBE-19BE-4FA9-B357-B22048C28E4E}" destId="{490A9761-E660-42EA-90B0-0A92A727CE89}" srcOrd="6" destOrd="0" presId="urn:microsoft.com/office/officeart/2008/layout/LinedList"/>
    <dgm:cxn modelId="{701F0982-3F6C-4D07-9D6E-70026764E743}" type="presParOf" srcId="{38055DBE-19BE-4FA9-B357-B22048C28E4E}" destId="{B8C81CED-5BA3-4187-B81B-C515C2DF96F1}" srcOrd="7" destOrd="0" presId="urn:microsoft.com/office/officeart/2008/layout/LinedList"/>
    <dgm:cxn modelId="{CAE1AF0A-DF28-4B04-90CB-8DE255F1FE64}" type="presParOf" srcId="{B8C81CED-5BA3-4187-B81B-C515C2DF96F1}" destId="{6C7DC314-F3C6-44D4-B59C-75F0032D8E45}" srcOrd="0" destOrd="0" presId="urn:microsoft.com/office/officeart/2008/layout/LinedList"/>
    <dgm:cxn modelId="{FC0444F6-4436-42D7-80EB-3722CE032085}" type="presParOf" srcId="{B8C81CED-5BA3-4187-B81B-C515C2DF96F1}" destId="{314BA4FF-CD8B-4CAA-9D1C-0019636E218E}" srcOrd="1" destOrd="0" presId="urn:microsoft.com/office/officeart/2008/layout/LinedList"/>
    <dgm:cxn modelId="{CA273A14-6C9A-4F63-982B-BB83CC52BD87}" type="presParOf" srcId="{38055DBE-19BE-4FA9-B357-B22048C28E4E}" destId="{A421F60C-CA2F-4BF3-91BE-B2899A099D45}" srcOrd="8" destOrd="0" presId="urn:microsoft.com/office/officeart/2008/layout/LinedList"/>
    <dgm:cxn modelId="{17A3D822-A29F-44E1-A094-4317F7A87FA5}" type="presParOf" srcId="{38055DBE-19BE-4FA9-B357-B22048C28E4E}" destId="{D4251232-6670-42BA-8800-262FB7B001FC}" srcOrd="9" destOrd="0" presId="urn:microsoft.com/office/officeart/2008/layout/LinedList"/>
    <dgm:cxn modelId="{6F656459-3F0D-4A13-9085-FD9C60A68E8A}" type="presParOf" srcId="{D4251232-6670-42BA-8800-262FB7B001FC}" destId="{FED0A785-AC56-4EEA-B2BF-4254F12A0407}" srcOrd="0" destOrd="0" presId="urn:microsoft.com/office/officeart/2008/layout/LinedList"/>
    <dgm:cxn modelId="{80210F6B-1B3C-4A25-AFEB-081892A7FB7B}" type="presParOf" srcId="{D4251232-6670-42BA-8800-262FB7B001FC}" destId="{F38B41B4-1AD2-4CBB-9ECF-096260DAF1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E73A5E-D386-40DA-9635-6D002601BE9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617B2C-45F2-46D8-855F-1DCA00920156}">
      <dgm:prSet/>
      <dgm:spPr/>
      <dgm:t>
        <a:bodyPr/>
        <a:lstStyle/>
        <a:p>
          <a:r>
            <a:rPr lang="en-IE"/>
            <a:t>Always debited to increase</a:t>
          </a:r>
          <a:endParaRPr lang="en-US"/>
        </a:p>
      </dgm:t>
    </dgm:pt>
    <dgm:pt modelId="{256E938B-BD73-47DB-AEB0-F1A8A5DE787D}" type="parTrans" cxnId="{D8DC6AF3-1AAF-49CC-9DC0-0D2C4F1C4BA6}">
      <dgm:prSet/>
      <dgm:spPr/>
      <dgm:t>
        <a:bodyPr/>
        <a:lstStyle/>
        <a:p>
          <a:endParaRPr lang="en-US"/>
        </a:p>
      </dgm:t>
    </dgm:pt>
    <dgm:pt modelId="{06B57F8D-0732-4713-81AD-63997159F254}" type="sibTrans" cxnId="{D8DC6AF3-1AAF-49CC-9DC0-0D2C4F1C4BA6}">
      <dgm:prSet/>
      <dgm:spPr/>
      <dgm:t>
        <a:bodyPr/>
        <a:lstStyle/>
        <a:p>
          <a:endParaRPr lang="en-US"/>
        </a:p>
      </dgm:t>
    </dgm:pt>
    <dgm:pt modelId="{1BDC8674-85B5-4409-80F1-D70BC884C61B}">
      <dgm:prSet/>
      <dgm:spPr/>
      <dgm:t>
        <a:bodyPr/>
        <a:lstStyle/>
        <a:p>
          <a:r>
            <a:rPr lang="en-IE"/>
            <a:t>Used when BUYING GOODS</a:t>
          </a:r>
          <a:endParaRPr lang="en-US"/>
        </a:p>
      </dgm:t>
    </dgm:pt>
    <dgm:pt modelId="{9AC35C77-CF10-451B-9E12-BC68C8DB600A}" type="parTrans" cxnId="{25FEBFEE-40C9-40C8-9705-506D71EB69FF}">
      <dgm:prSet/>
      <dgm:spPr/>
      <dgm:t>
        <a:bodyPr/>
        <a:lstStyle/>
        <a:p>
          <a:endParaRPr lang="en-US"/>
        </a:p>
      </dgm:t>
    </dgm:pt>
    <dgm:pt modelId="{3541D1A8-5B6C-478C-97C1-39F179F15D00}" type="sibTrans" cxnId="{25FEBFEE-40C9-40C8-9705-506D71EB69FF}">
      <dgm:prSet/>
      <dgm:spPr/>
      <dgm:t>
        <a:bodyPr/>
        <a:lstStyle/>
        <a:p>
          <a:endParaRPr lang="en-US"/>
        </a:p>
      </dgm:t>
    </dgm:pt>
    <dgm:pt modelId="{D3EE3E73-6D97-41F4-A0F0-47BB78B55FDF}" type="pres">
      <dgm:prSet presAssocID="{6CE73A5E-D386-40DA-9635-6D002601BE9A}" presName="root" presStyleCnt="0">
        <dgm:presLayoutVars>
          <dgm:dir/>
          <dgm:resizeHandles val="exact"/>
        </dgm:presLayoutVars>
      </dgm:prSet>
      <dgm:spPr/>
    </dgm:pt>
    <dgm:pt modelId="{4CD4FA68-8889-4609-AA2A-7185D4E39769}" type="pres">
      <dgm:prSet presAssocID="{86617B2C-45F2-46D8-855F-1DCA00920156}" presName="compNode" presStyleCnt="0"/>
      <dgm:spPr/>
    </dgm:pt>
    <dgm:pt modelId="{28C95D16-92A9-43A5-86A5-AE1E643F2C5B}" type="pres">
      <dgm:prSet presAssocID="{86617B2C-45F2-46D8-855F-1DCA0092015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A432257-03AD-4DDB-AD4E-4E4843F9E1F9}" type="pres">
      <dgm:prSet presAssocID="{86617B2C-45F2-46D8-855F-1DCA00920156}" presName="spaceRect" presStyleCnt="0"/>
      <dgm:spPr/>
    </dgm:pt>
    <dgm:pt modelId="{358C90A9-113F-48EC-A403-9A687CDC3910}" type="pres">
      <dgm:prSet presAssocID="{86617B2C-45F2-46D8-855F-1DCA00920156}" presName="textRect" presStyleLbl="revTx" presStyleIdx="0" presStyleCnt="2">
        <dgm:presLayoutVars>
          <dgm:chMax val="1"/>
          <dgm:chPref val="1"/>
        </dgm:presLayoutVars>
      </dgm:prSet>
      <dgm:spPr/>
    </dgm:pt>
    <dgm:pt modelId="{16863F91-76B8-416B-B9BB-787C15300212}" type="pres">
      <dgm:prSet presAssocID="{06B57F8D-0732-4713-81AD-63997159F254}" presName="sibTrans" presStyleCnt="0"/>
      <dgm:spPr/>
    </dgm:pt>
    <dgm:pt modelId="{96FCA87A-D594-45FE-A31C-64E87BE6C3A5}" type="pres">
      <dgm:prSet presAssocID="{1BDC8674-85B5-4409-80F1-D70BC884C61B}" presName="compNode" presStyleCnt="0"/>
      <dgm:spPr/>
    </dgm:pt>
    <dgm:pt modelId="{AA25AB46-624F-4693-8ADC-61F1E326DF30}" type="pres">
      <dgm:prSet presAssocID="{1BDC8674-85B5-4409-80F1-D70BC884C61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C12A058B-4C40-4A80-ABDF-AFC69720BDCB}" type="pres">
      <dgm:prSet presAssocID="{1BDC8674-85B5-4409-80F1-D70BC884C61B}" presName="spaceRect" presStyleCnt="0"/>
      <dgm:spPr/>
    </dgm:pt>
    <dgm:pt modelId="{A178DEB9-3191-4342-A6CF-9A02F08ABAAA}" type="pres">
      <dgm:prSet presAssocID="{1BDC8674-85B5-4409-80F1-D70BC884C61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BAE9C14-C0BA-43B4-AC0B-051164EC626E}" type="presOf" srcId="{1BDC8674-85B5-4409-80F1-D70BC884C61B}" destId="{A178DEB9-3191-4342-A6CF-9A02F08ABAAA}" srcOrd="0" destOrd="0" presId="urn:microsoft.com/office/officeart/2018/2/layout/IconLabelList"/>
    <dgm:cxn modelId="{89B51258-B6EF-4F47-A400-F7CFD48D9BE9}" type="presOf" srcId="{6CE73A5E-D386-40DA-9635-6D002601BE9A}" destId="{D3EE3E73-6D97-41F4-A0F0-47BB78B55FDF}" srcOrd="0" destOrd="0" presId="urn:microsoft.com/office/officeart/2018/2/layout/IconLabelList"/>
    <dgm:cxn modelId="{0840CEA4-DE4A-4AA9-8BCF-5E47E97DD89C}" type="presOf" srcId="{86617B2C-45F2-46D8-855F-1DCA00920156}" destId="{358C90A9-113F-48EC-A403-9A687CDC3910}" srcOrd="0" destOrd="0" presId="urn:microsoft.com/office/officeart/2018/2/layout/IconLabelList"/>
    <dgm:cxn modelId="{25FEBFEE-40C9-40C8-9705-506D71EB69FF}" srcId="{6CE73A5E-D386-40DA-9635-6D002601BE9A}" destId="{1BDC8674-85B5-4409-80F1-D70BC884C61B}" srcOrd="1" destOrd="0" parTransId="{9AC35C77-CF10-451B-9E12-BC68C8DB600A}" sibTransId="{3541D1A8-5B6C-478C-97C1-39F179F15D00}"/>
    <dgm:cxn modelId="{D8DC6AF3-1AAF-49CC-9DC0-0D2C4F1C4BA6}" srcId="{6CE73A5E-D386-40DA-9635-6D002601BE9A}" destId="{86617B2C-45F2-46D8-855F-1DCA00920156}" srcOrd="0" destOrd="0" parTransId="{256E938B-BD73-47DB-AEB0-F1A8A5DE787D}" sibTransId="{06B57F8D-0732-4713-81AD-63997159F254}"/>
    <dgm:cxn modelId="{5A82C718-7927-440F-8F31-93D116807D53}" type="presParOf" srcId="{D3EE3E73-6D97-41F4-A0F0-47BB78B55FDF}" destId="{4CD4FA68-8889-4609-AA2A-7185D4E39769}" srcOrd="0" destOrd="0" presId="urn:microsoft.com/office/officeart/2018/2/layout/IconLabelList"/>
    <dgm:cxn modelId="{ABA9475E-24D8-40C5-AF18-59EFD2FF56D3}" type="presParOf" srcId="{4CD4FA68-8889-4609-AA2A-7185D4E39769}" destId="{28C95D16-92A9-43A5-86A5-AE1E643F2C5B}" srcOrd="0" destOrd="0" presId="urn:microsoft.com/office/officeart/2018/2/layout/IconLabelList"/>
    <dgm:cxn modelId="{BE109178-8B9E-46D7-A5A3-5376ABAFEED7}" type="presParOf" srcId="{4CD4FA68-8889-4609-AA2A-7185D4E39769}" destId="{5A432257-03AD-4DDB-AD4E-4E4843F9E1F9}" srcOrd="1" destOrd="0" presId="urn:microsoft.com/office/officeart/2018/2/layout/IconLabelList"/>
    <dgm:cxn modelId="{DBBE0DDB-6242-40F4-97B2-C3168B0886BD}" type="presParOf" srcId="{4CD4FA68-8889-4609-AA2A-7185D4E39769}" destId="{358C90A9-113F-48EC-A403-9A687CDC3910}" srcOrd="2" destOrd="0" presId="urn:microsoft.com/office/officeart/2018/2/layout/IconLabelList"/>
    <dgm:cxn modelId="{45D427C8-2AD0-4140-AF57-3D876B180F6E}" type="presParOf" srcId="{D3EE3E73-6D97-41F4-A0F0-47BB78B55FDF}" destId="{16863F91-76B8-416B-B9BB-787C15300212}" srcOrd="1" destOrd="0" presId="urn:microsoft.com/office/officeart/2018/2/layout/IconLabelList"/>
    <dgm:cxn modelId="{00DD3594-3B82-4512-BE70-CC8C55AAAB89}" type="presParOf" srcId="{D3EE3E73-6D97-41F4-A0F0-47BB78B55FDF}" destId="{96FCA87A-D594-45FE-A31C-64E87BE6C3A5}" srcOrd="2" destOrd="0" presId="urn:microsoft.com/office/officeart/2018/2/layout/IconLabelList"/>
    <dgm:cxn modelId="{C0B483C0-B915-4757-B14C-B5F7BA883384}" type="presParOf" srcId="{96FCA87A-D594-45FE-A31C-64E87BE6C3A5}" destId="{AA25AB46-624F-4693-8ADC-61F1E326DF30}" srcOrd="0" destOrd="0" presId="urn:microsoft.com/office/officeart/2018/2/layout/IconLabelList"/>
    <dgm:cxn modelId="{28B08AC7-2742-4070-9C33-9712E8E7280F}" type="presParOf" srcId="{96FCA87A-D594-45FE-A31C-64E87BE6C3A5}" destId="{C12A058B-4C40-4A80-ABDF-AFC69720BDCB}" srcOrd="1" destOrd="0" presId="urn:microsoft.com/office/officeart/2018/2/layout/IconLabelList"/>
    <dgm:cxn modelId="{DCAA565D-DB36-4656-99F4-99BDC8864F83}" type="presParOf" srcId="{96FCA87A-D594-45FE-A31C-64E87BE6C3A5}" destId="{A178DEB9-3191-4342-A6CF-9A02F08ABAA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5990DA-B66D-4193-B5DD-95F7CA34BB1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A5D17FA-319C-458B-8333-CD23CE3C9C8F}">
      <dgm:prSet/>
      <dgm:spPr/>
      <dgm:t>
        <a:bodyPr/>
        <a:lstStyle/>
        <a:p>
          <a:r>
            <a:rPr lang="en-IE"/>
            <a:t>Wages</a:t>
          </a:r>
          <a:endParaRPr lang="en-US"/>
        </a:p>
      </dgm:t>
    </dgm:pt>
    <dgm:pt modelId="{41A38B80-0605-4123-9C6F-360C77A6AD72}" type="parTrans" cxnId="{9DCEEFCD-82B6-4290-82E5-CC21CD9C55BD}">
      <dgm:prSet/>
      <dgm:spPr/>
      <dgm:t>
        <a:bodyPr/>
        <a:lstStyle/>
        <a:p>
          <a:endParaRPr lang="en-US"/>
        </a:p>
      </dgm:t>
    </dgm:pt>
    <dgm:pt modelId="{1EE44566-B6E4-423C-AD1E-F25F960BF80F}" type="sibTrans" cxnId="{9DCEEFCD-82B6-4290-82E5-CC21CD9C55BD}">
      <dgm:prSet/>
      <dgm:spPr/>
      <dgm:t>
        <a:bodyPr/>
        <a:lstStyle/>
        <a:p>
          <a:endParaRPr lang="en-US"/>
        </a:p>
      </dgm:t>
    </dgm:pt>
    <dgm:pt modelId="{E31D17EC-6B7B-46BF-88E0-A0576B87AADC}">
      <dgm:prSet/>
      <dgm:spPr/>
      <dgm:t>
        <a:bodyPr/>
        <a:lstStyle/>
        <a:p>
          <a:r>
            <a:rPr lang="en-IE"/>
            <a:t>Bad Debts</a:t>
          </a:r>
          <a:endParaRPr lang="en-US"/>
        </a:p>
      </dgm:t>
    </dgm:pt>
    <dgm:pt modelId="{A49C597A-CF8A-4B12-85FE-B3DC42C92139}" type="parTrans" cxnId="{5BF59AC1-1011-4B7C-879A-5468ED3BF0F4}">
      <dgm:prSet/>
      <dgm:spPr/>
      <dgm:t>
        <a:bodyPr/>
        <a:lstStyle/>
        <a:p>
          <a:endParaRPr lang="en-US"/>
        </a:p>
      </dgm:t>
    </dgm:pt>
    <dgm:pt modelId="{64814683-005F-467B-9210-F9615BE973E2}" type="sibTrans" cxnId="{5BF59AC1-1011-4B7C-879A-5468ED3BF0F4}">
      <dgm:prSet/>
      <dgm:spPr/>
      <dgm:t>
        <a:bodyPr/>
        <a:lstStyle/>
        <a:p>
          <a:endParaRPr lang="en-US"/>
        </a:p>
      </dgm:t>
    </dgm:pt>
    <dgm:pt modelId="{619CEC9C-3CEF-4312-B57B-4550B99C2436}">
      <dgm:prSet/>
      <dgm:spPr/>
      <dgm:t>
        <a:bodyPr/>
        <a:lstStyle/>
        <a:p>
          <a:r>
            <a:rPr lang="en-IE"/>
            <a:t>Advertising</a:t>
          </a:r>
          <a:endParaRPr lang="en-US"/>
        </a:p>
      </dgm:t>
    </dgm:pt>
    <dgm:pt modelId="{BC807336-4418-4F90-BBCB-FDED3719D69F}" type="parTrans" cxnId="{F63D2F8E-4746-4032-B2BC-834ADA2ADE12}">
      <dgm:prSet/>
      <dgm:spPr/>
      <dgm:t>
        <a:bodyPr/>
        <a:lstStyle/>
        <a:p>
          <a:endParaRPr lang="en-US"/>
        </a:p>
      </dgm:t>
    </dgm:pt>
    <dgm:pt modelId="{5224FF0B-29E0-4846-A6A5-2A347A66799A}" type="sibTrans" cxnId="{F63D2F8E-4746-4032-B2BC-834ADA2ADE12}">
      <dgm:prSet/>
      <dgm:spPr/>
      <dgm:t>
        <a:bodyPr/>
        <a:lstStyle/>
        <a:p>
          <a:endParaRPr lang="en-US"/>
        </a:p>
      </dgm:t>
    </dgm:pt>
    <dgm:pt modelId="{2D6C3EEC-F414-44F3-A52C-50F34E339D85}">
      <dgm:prSet/>
      <dgm:spPr/>
      <dgm:t>
        <a:bodyPr/>
        <a:lstStyle/>
        <a:p>
          <a:r>
            <a:rPr lang="en-IE"/>
            <a:t>Discount Allowed</a:t>
          </a:r>
          <a:endParaRPr lang="en-US"/>
        </a:p>
      </dgm:t>
    </dgm:pt>
    <dgm:pt modelId="{808C57C7-13A9-4BB8-889F-F864E756585A}" type="parTrans" cxnId="{2853470E-313B-4CBB-98E2-491E66391D5C}">
      <dgm:prSet/>
      <dgm:spPr/>
      <dgm:t>
        <a:bodyPr/>
        <a:lstStyle/>
        <a:p>
          <a:endParaRPr lang="en-US"/>
        </a:p>
      </dgm:t>
    </dgm:pt>
    <dgm:pt modelId="{3738685A-9B8D-4D83-9932-9CBD4546E323}" type="sibTrans" cxnId="{2853470E-313B-4CBB-98E2-491E66391D5C}">
      <dgm:prSet/>
      <dgm:spPr/>
      <dgm:t>
        <a:bodyPr/>
        <a:lstStyle/>
        <a:p>
          <a:endParaRPr lang="en-US"/>
        </a:p>
      </dgm:t>
    </dgm:pt>
    <dgm:pt modelId="{25594225-B07F-4FBE-9612-00E989609F2F}">
      <dgm:prSet/>
      <dgm:spPr/>
      <dgm:t>
        <a:bodyPr/>
        <a:lstStyle/>
        <a:p>
          <a:r>
            <a:rPr lang="en-IE"/>
            <a:t>Repairs</a:t>
          </a:r>
          <a:endParaRPr lang="en-US"/>
        </a:p>
      </dgm:t>
    </dgm:pt>
    <dgm:pt modelId="{BECA5087-2D71-4306-8E3F-109ECE1F0A25}" type="parTrans" cxnId="{FE249DB3-36AE-4B88-96D0-A5386C3A1A3D}">
      <dgm:prSet/>
      <dgm:spPr/>
      <dgm:t>
        <a:bodyPr/>
        <a:lstStyle/>
        <a:p>
          <a:endParaRPr lang="en-US"/>
        </a:p>
      </dgm:t>
    </dgm:pt>
    <dgm:pt modelId="{C9475809-8799-406C-850D-A82DEFEED86E}" type="sibTrans" cxnId="{FE249DB3-36AE-4B88-96D0-A5386C3A1A3D}">
      <dgm:prSet/>
      <dgm:spPr/>
      <dgm:t>
        <a:bodyPr/>
        <a:lstStyle/>
        <a:p>
          <a:endParaRPr lang="en-US"/>
        </a:p>
      </dgm:t>
    </dgm:pt>
    <dgm:pt modelId="{31EE4385-3D86-4AF4-93F8-76930C130405}">
      <dgm:prSet/>
      <dgm:spPr/>
      <dgm:t>
        <a:bodyPr/>
        <a:lstStyle/>
        <a:p>
          <a:r>
            <a:rPr lang="en-IE"/>
            <a:t>Rent Payable.</a:t>
          </a:r>
          <a:endParaRPr lang="en-US"/>
        </a:p>
      </dgm:t>
    </dgm:pt>
    <dgm:pt modelId="{536119E9-9A9E-41DF-9556-81FDFADE1816}" type="parTrans" cxnId="{64C091F3-5325-4C0D-B918-F1657FDD7FF8}">
      <dgm:prSet/>
      <dgm:spPr/>
      <dgm:t>
        <a:bodyPr/>
        <a:lstStyle/>
        <a:p>
          <a:endParaRPr lang="en-US"/>
        </a:p>
      </dgm:t>
    </dgm:pt>
    <dgm:pt modelId="{257EAD7E-B02E-479C-B9EA-FAD1D67CB17B}" type="sibTrans" cxnId="{64C091F3-5325-4C0D-B918-F1657FDD7FF8}">
      <dgm:prSet/>
      <dgm:spPr/>
      <dgm:t>
        <a:bodyPr/>
        <a:lstStyle/>
        <a:p>
          <a:endParaRPr lang="en-US"/>
        </a:p>
      </dgm:t>
    </dgm:pt>
    <dgm:pt modelId="{9F9CA5C1-9349-4AE7-8B8B-69BA29BBBB5F}" type="pres">
      <dgm:prSet presAssocID="{055990DA-B66D-4193-B5DD-95F7CA34BB12}" presName="linear" presStyleCnt="0">
        <dgm:presLayoutVars>
          <dgm:animLvl val="lvl"/>
          <dgm:resizeHandles val="exact"/>
        </dgm:presLayoutVars>
      </dgm:prSet>
      <dgm:spPr/>
    </dgm:pt>
    <dgm:pt modelId="{01A91988-A9E9-442F-9BF6-97CC609E3139}" type="pres">
      <dgm:prSet presAssocID="{FA5D17FA-319C-458B-8333-CD23CE3C9C8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746A626-4BDF-42A2-AE18-8BFD403EDCAA}" type="pres">
      <dgm:prSet presAssocID="{1EE44566-B6E4-423C-AD1E-F25F960BF80F}" presName="spacer" presStyleCnt="0"/>
      <dgm:spPr/>
    </dgm:pt>
    <dgm:pt modelId="{71F61789-0366-4A80-868B-59E112665182}" type="pres">
      <dgm:prSet presAssocID="{E31D17EC-6B7B-46BF-88E0-A0576B87AAD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04E165C-A609-488F-B83C-BDD8ADBA0C15}" type="pres">
      <dgm:prSet presAssocID="{64814683-005F-467B-9210-F9615BE973E2}" presName="spacer" presStyleCnt="0"/>
      <dgm:spPr/>
    </dgm:pt>
    <dgm:pt modelId="{1BE87F2E-064D-4B68-9745-ED9C77676CB7}" type="pres">
      <dgm:prSet presAssocID="{619CEC9C-3CEF-4312-B57B-4550B99C243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F2E716D-6EF2-42B2-B361-7EC417C1CBB0}" type="pres">
      <dgm:prSet presAssocID="{5224FF0B-29E0-4846-A6A5-2A347A66799A}" presName="spacer" presStyleCnt="0"/>
      <dgm:spPr/>
    </dgm:pt>
    <dgm:pt modelId="{20C4A9E6-480D-493B-9AF3-DBA0CEFF18E7}" type="pres">
      <dgm:prSet presAssocID="{2D6C3EEC-F414-44F3-A52C-50F34E339D8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994E21D-4883-4D4B-B899-EB46F073164D}" type="pres">
      <dgm:prSet presAssocID="{3738685A-9B8D-4D83-9932-9CBD4546E323}" presName="spacer" presStyleCnt="0"/>
      <dgm:spPr/>
    </dgm:pt>
    <dgm:pt modelId="{785D7E30-FC92-4772-98C9-C5A188D66D07}" type="pres">
      <dgm:prSet presAssocID="{25594225-B07F-4FBE-9612-00E989609F2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584B9C1-2E83-4FB9-B3B2-62A3FC163664}" type="pres">
      <dgm:prSet presAssocID="{C9475809-8799-406C-850D-A82DEFEED86E}" presName="spacer" presStyleCnt="0"/>
      <dgm:spPr/>
    </dgm:pt>
    <dgm:pt modelId="{43A47585-B3B8-4246-9C47-399B50CD35FB}" type="pres">
      <dgm:prSet presAssocID="{31EE4385-3D86-4AF4-93F8-76930C13040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853470E-313B-4CBB-98E2-491E66391D5C}" srcId="{055990DA-B66D-4193-B5DD-95F7CA34BB12}" destId="{2D6C3EEC-F414-44F3-A52C-50F34E339D85}" srcOrd="3" destOrd="0" parTransId="{808C57C7-13A9-4BB8-889F-F864E756585A}" sibTransId="{3738685A-9B8D-4D83-9932-9CBD4546E323}"/>
    <dgm:cxn modelId="{8C9DAB31-53D1-4E4C-AB42-49253F22D356}" type="presOf" srcId="{31EE4385-3D86-4AF4-93F8-76930C130405}" destId="{43A47585-B3B8-4246-9C47-399B50CD35FB}" srcOrd="0" destOrd="0" presId="urn:microsoft.com/office/officeart/2005/8/layout/vList2"/>
    <dgm:cxn modelId="{9122EB48-1831-4C98-B81C-D461E2B1C86A}" type="presOf" srcId="{FA5D17FA-319C-458B-8333-CD23CE3C9C8F}" destId="{01A91988-A9E9-442F-9BF6-97CC609E3139}" srcOrd="0" destOrd="0" presId="urn:microsoft.com/office/officeart/2005/8/layout/vList2"/>
    <dgm:cxn modelId="{90BF5B85-CED8-4CE4-8BC3-168F413C2E2A}" type="presOf" srcId="{2D6C3EEC-F414-44F3-A52C-50F34E339D85}" destId="{20C4A9E6-480D-493B-9AF3-DBA0CEFF18E7}" srcOrd="0" destOrd="0" presId="urn:microsoft.com/office/officeart/2005/8/layout/vList2"/>
    <dgm:cxn modelId="{F63D2F8E-4746-4032-B2BC-834ADA2ADE12}" srcId="{055990DA-B66D-4193-B5DD-95F7CA34BB12}" destId="{619CEC9C-3CEF-4312-B57B-4550B99C2436}" srcOrd="2" destOrd="0" parTransId="{BC807336-4418-4F90-BBCB-FDED3719D69F}" sibTransId="{5224FF0B-29E0-4846-A6A5-2A347A66799A}"/>
    <dgm:cxn modelId="{49679595-6956-4750-9279-6FFA9243F871}" type="presOf" srcId="{055990DA-B66D-4193-B5DD-95F7CA34BB12}" destId="{9F9CA5C1-9349-4AE7-8B8B-69BA29BBBB5F}" srcOrd="0" destOrd="0" presId="urn:microsoft.com/office/officeart/2005/8/layout/vList2"/>
    <dgm:cxn modelId="{FE249DB3-36AE-4B88-96D0-A5386C3A1A3D}" srcId="{055990DA-B66D-4193-B5DD-95F7CA34BB12}" destId="{25594225-B07F-4FBE-9612-00E989609F2F}" srcOrd="4" destOrd="0" parTransId="{BECA5087-2D71-4306-8E3F-109ECE1F0A25}" sibTransId="{C9475809-8799-406C-850D-A82DEFEED86E}"/>
    <dgm:cxn modelId="{5BF59AC1-1011-4B7C-879A-5468ED3BF0F4}" srcId="{055990DA-B66D-4193-B5DD-95F7CA34BB12}" destId="{E31D17EC-6B7B-46BF-88E0-A0576B87AADC}" srcOrd="1" destOrd="0" parTransId="{A49C597A-CF8A-4B12-85FE-B3DC42C92139}" sibTransId="{64814683-005F-467B-9210-F9615BE973E2}"/>
    <dgm:cxn modelId="{3A6B59C6-B5FA-40E8-BD53-628807494022}" type="presOf" srcId="{619CEC9C-3CEF-4312-B57B-4550B99C2436}" destId="{1BE87F2E-064D-4B68-9745-ED9C77676CB7}" srcOrd="0" destOrd="0" presId="urn:microsoft.com/office/officeart/2005/8/layout/vList2"/>
    <dgm:cxn modelId="{9DCEEFCD-82B6-4290-82E5-CC21CD9C55BD}" srcId="{055990DA-B66D-4193-B5DD-95F7CA34BB12}" destId="{FA5D17FA-319C-458B-8333-CD23CE3C9C8F}" srcOrd="0" destOrd="0" parTransId="{41A38B80-0605-4123-9C6F-360C77A6AD72}" sibTransId="{1EE44566-B6E4-423C-AD1E-F25F960BF80F}"/>
    <dgm:cxn modelId="{668EC1D4-25D7-4928-990A-490FBDFF68D3}" type="presOf" srcId="{25594225-B07F-4FBE-9612-00E989609F2F}" destId="{785D7E30-FC92-4772-98C9-C5A188D66D07}" srcOrd="0" destOrd="0" presId="urn:microsoft.com/office/officeart/2005/8/layout/vList2"/>
    <dgm:cxn modelId="{64C091F3-5325-4C0D-B918-F1657FDD7FF8}" srcId="{055990DA-B66D-4193-B5DD-95F7CA34BB12}" destId="{31EE4385-3D86-4AF4-93F8-76930C130405}" srcOrd="5" destOrd="0" parTransId="{536119E9-9A9E-41DF-9556-81FDFADE1816}" sibTransId="{257EAD7E-B02E-479C-B9EA-FAD1D67CB17B}"/>
    <dgm:cxn modelId="{7E9A6CFE-27DC-4C71-8839-54646AD62440}" type="presOf" srcId="{E31D17EC-6B7B-46BF-88E0-A0576B87AADC}" destId="{71F61789-0366-4A80-868B-59E112665182}" srcOrd="0" destOrd="0" presId="urn:microsoft.com/office/officeart/2005/8/layout/vList2"/>
    <dgm:cxn modelId="{5554822F-3655-43A1-BA92-7A3DE86C3430}" type="presParOf" srcId="{9F9CA5C1-9349-4AE7-8B8B-69BA29BBBB5F}" destId="{01A91988-A9E9-442F-9BF6-97CC609E3139}" srcOrd="0" destOrd="0" presId="urn:microsoft.com/office/officeart/2005/8/layout/vList2"/>
    <dgm:cxn modelId="{FE04756C-C39E-41F8-9E2A-7D73575843E1}" type="presParOf" srcId="{9F9CA5C1-9349-4AE7-8B8B-69BA29BBBB5F}" destId="{6746A626-4BDF-42A2-AE18-8BFD403EDCAA}" srcOrd="1" destOrd="0" presId="urn:microsoft.com/office/officeart/2005/8/layout/vList2"/>
    <dgm:cxn modelId="{13079A6A-EC91-4FB2-BFEB-6C7843DC332D}" type="presParOf" srcId="{9F9CA5C1-9349-4AE7-8B8B-69BA29BBBB5F}" destId="{71F61789-0366-4A80-868B-59E112665182}" srcOrd="2" destOrd="0" presId="urn:microsoft.com/office/officeart/2005/8/layout/vList2"/>
    <dgm:cxn modelId="{E1847021-5AF2-44D4-903D-D9726D07B86E}" type="presParOf" srcId="{9F9CA5C1-9349-4AE7-8B8B-69BA29BBBB5F}" destId="{C04E165C-A609-488F-B83C-BDD8ADBA0C15}" srcOrd="3" destOrd="0" presId="urn:microsoft.com/office/officeart/2005/8/layout/vList2"/>
    <dgm:cxn modelId="{8C16860F-9E7D-4821-8A1E-5B1F2C774218}" type="presParOf" srcId="{9F9CA5C1-9349-4AE7-8B8B-69BA29BBBB5F}" destId="{1BE87F2E-064D-4B68-9745-ED9C77676CB7}" srcOrd="4" destOrd="0" presId="urn:microsoft.com/office/officeart/2005/8/layout/vList2"/>
    <dgm:cxn modelId="{AD634016-9A50-4F37-827E-F7E6C0A6EF3C}" type="presParOf" srcId="{9F9CA5C1-9349-4AE7-8B8B-69BA29BBBB5F}" destId="{4F2E716D-6EF2-42B2-B361-7EC417C1CBB0}" srcOrd="5" destOrd="0" presId="urn:microsoft.com/office/officeart/2005/8/layout/vList2"/>
    <dgm:cxn modelId="{4FCB717C-D1B9-41EC-A119-CBB00DE5CCD1}" type="presParOf" srcId="{9F9CA5C1-9349-4AE7-8B8B-69BA29BBBB5F}" destId="{20C4A9E6-480D-493B-9AF3-DBA0CEFF18E7}" srcOrd="6" destOrd="0" presId="urn:microsoft.com/office/officeart/2005/8/layout/vList2"/>
    <dgm:cxn modelId="{4119E2E8-D41E-4581-95EE-4D8AD1021B50}" type="presParOf" srcId="{9F9CA5C1-9349-4AE7-8B8B-69BA29BBBB5F}" destId="{3994E21D-4883-4D4B-B899-EB46F073164D}" srcOrd="7" destOrd="0" presId="urn:microsoft.com/office/officeart/2005/8/layout/vList2"/>
    <dgm:cxn modelId="{AFE4BD27-0EF9-4333-9F09-F9C2357D8E29}" type="presParOf" srcId="{9F9CA5C1-9349-4AE7-8B8B-69BA29BBBB5F}" destId="{785D7E30-FC92-4772-98C9-C5A188D66D07}" srcOrd="8" destOrd="0" presId="urn:microsoft.com/office/officeart/2005/8/layout/vList2"/>
    <dgm:cxn modelId="{5CBDA94D-3907-41ED-A609-52665A7CADCE}" type="presParOf" srcId="{9F9CA5C1-9349-4AE7-8B8B-69BA29BBBB5F}" destId="{F584B9C1-2E83-4FB9-B3B2-62A3FC163664}" srcOrd="9" destOrd="0" presId="urn:microsoft.com/office/officeart/2005/8/layout/vList2"/>
    <dgm:cxn modelId="{53A01E71-D57D-4B71-A530-1C634EE4713B}" type="presParOf" srcId="{9F9CA5C1-9349-4AE7-8B8B-69BA29BBBB5F}" destId="{43A47585-B3B8-4246-9C47-399B50CD35F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750C7E-5669-435B-A0C9-8B890DEDF99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2F18192-2361-458A-9223-5E5F613B7107}">
      <dgm:prSet/>
      <dgm:spPr/>
      <dgm:t>
        <a:bodyPr/>
        <a:lstStyle/>
        <a:p>
          <a:r>
            <a:rPr lang="en-IE"/>
            <a:t>Buildings</a:t>
          </a:r>
          <a:endParaRPr lang="en-US"/>
        </a:p>
      </dgm:t>
    </dgm:pt>
    <dgm:pt modelId="{56AD2BA8-9C5E-4EBC-892B-3930AEF88804}" type="parTrans" cxnId="{CC0A0212-FA1B-47DB-8F82-6FB468995138}">
      <dgm:prSet/>
      <dgm:spPr/>
      <dgm:t>
        <a:bodyPr/>
        <a:lstStyle/>
        <a:p>
          <a:endParaRPr lang="en-US"/>
        </a:p>
      </dgm:t>
    </dgm:pt>
    <dgm:pt modelId="{AF5D1773-FB72-4624-AF45-0A6C12F72AE2}" type="sibTrans" cxnId="{CC0A0212-FA1B-47DB-8F82-6FB468995138}">
      <dgm:prSet/>
      <dgm:spPr/>
      <dgm:t>
        <a:bodyPr/>
        <a:lstStyle/>
        <a:p>
          <a:endParaRPr lang="en-US"/>
        </a:p>
      </dgm:t>
    </dgm:pt>
    <dgm:pt modelId="{6EB2F355-095F-48CD-A2B2-89C3D949199D}">
      <dgm:prSet/>
      <dgm:spPr/>
      <dgm:t>
        <a:bodyPr/>
        <a:lstStyle/>
        <a:p>
          <a:r>
            <a:rPr lang="en-IE"/>
            <a:t>Vans</a:t>
          </a:r>
          <a:endParaRPr lang="en-US"/>
        </a:p>
      </dgm:t>
    </dgm:pt>
    <dgm:pt modelId="{FE965F84-BB6C-4E59-89DD-0728FE58764E}" type="parTrans" cxnId="{D921774C-67E9-405E-AE81-7545FB83921D}">
      <dgm:prSet/>
      <dgm:spPr/>
      <dgm:t>
        <a:bodyPr/>
        <a:lstStyle/>
        <a:p>
          <a:endParaRPr lang="en-US"/>
        </a:p>
      </dgm:t>
    </dgm:pt>
    <dgm:pt modelId="{64C6E4CD-6AB4-427F-B9CE-9C5A82DC6A40}" type="sibTrans" cxnId="{D921774C-67E9-405E-AE81-7545FB83921D}">
      <dgm:prSet/>
      <dgm:spPr/>
      <dgm:t>
        <a:bodyPr/>
        <a:lstStyle/>
        <a:p>
          <a:endParaRPr lang="en-US"/>
        </a:p>
      </dgm:t>
    </dgm:pt>
    <dgm:pt modelId="{2AB7B3BA-2BC2-493F-8163-866B2D069830}">
      <dgm:prSet/>
      <dgm:spPr/>
      <dgm:t>
        <a:bodyPr/>
        <a:lstStyle/>
        <a:p>
          <a:r>
            <a:rPr lang="en-IE"/>
            <a:t>Equipment</a:t>
          </a:r>
          <a:endParaRPr lang="en-US"/>
        </a:p>
      </dgm:t>
    </dgm:pt>
    <dgm:pt modelId="{5D8E1F4F-0115-4AA2-88A1-22580D7F4D2C}" type="parTrans" cxnId="{BFB72C66-AEA3-4001-AE9F-E80F24F4E181}">
      <dgm:prSet/>
      <dgm:spPr/>
      <dgm:t>
        <a:bodyPr/>
        <a:lstStyle/>
        <a:p>
          <a:endParaRPr lang="en-US"/>
        </a:p>
      </dgm:t>
    </dgm:pt>
    <dgm:pt modelId="{02EC01E6-A54B-4B9B-B710-1595DFA36810}" type="sibTrans" cxnId="{BFB72C66-AEA3-4001-AE9F-E80F24F4E181}">
      <dgm:prSet/>
      <dgm:spPr/>
      <dgm:t>
        <a:bodyPr/>
        <a:lstStyle/>
        <a:p>
          <a:endParaRPr lang="en-US"/>
        </a:p>
      </dgm:t>
    </dgm:pt>
    <dgm:pt modelId="{5A887761-4C94-49C2-8CDF-70AC346D0C0B}">
      <dgm:prSet/>
      <dgm:spPr/>
      <dgm:t>
        <a:bodyPr/>
        <a:lstStyle/>
        <a:p>
          <a:r>
            <a:rPr lang="en-IE"/>
            <a:t>Stock</a:t>
          </a:r>
          <a:endParaRPr lang="en-US"/>
        </a:p>
      </dgm:t>
    </dgm:pt>
    <dgm:pt modelId="{CE86B526-C71B-46C0-AFEA-7ABBA3ED32C4}" type="parTrans" cxnId="{585CEF7B-7E6F-40DE-BE7E-54C6E414D4D9}">
      <dgm:prSet/>
      <dgm:spPr/>
      <dgm:t>
        <a:bodyPr/>
        <a:lstStyle/>
        <a:p>
          <a:endParaRPr lang="en-US"/>
        </a:p>
      </dgm:t>
    </dgm:pt>
    <dgm:pt modelId="{ACB41C35-1CB6-47BD-976E-BB567D760510}" type="sibTrans" cxnId="{585CEF7B-7E6F-40DE-BE7E-54C6E414D4D9}">
      <dgm:prSet/>
      <dgm:spPr/>
      <dgm:t>
        <a:bodyPr/>
        <a:lstStyle/>
        <a:p>
          <a:endParaRPr lang="en-US"/>
        </a:p>
      </dgm:t>
    </dgm:pt>
    <dgm:pt modelId="{6DA604B6-9116-4F46-9736-AF473E335C36}">
      <dgm:prSet/>
      <dgm:spPr/>
      <dgm:t>
        <a:bodyPr/>
        <a:lstStyle/>
        <a:p>
          <a:r>
            <a:rPr lang="en-IE"/>
            <a:t>Debtors</a:t>
          </a:r>
          <a:endParaRPr lang="en-US"/>
        </a:p>
      </dgm:t>
    </dgm:pt>
    <dgm:pt modelId="{998E4BD3-6CA4-42AB-A5F2-0489A627E7E7}" type="parTrans" cxnId="{F88FA2B8-7D13-49C7-B3EB-4A6318579EA5}">
      <dgm:prSet/>
      <dgm:spPr/>
      <dgm:t>
        <a:bodyPr/>
        <a:lstStyle/>
        <a:p>
          <a:endParaRPr lang="en-US"/>
        </a:p>
      </dgm:t>
    </dgm:pt>
    <dgm:pt modelId="{F2AE982D-B924-4028-BAAE-0AD891BF5988}" type="sibTrans" cxnId="{F88FA2B8-7D13-49C7-B3EB-4A6318579EA5}">
      <dgm:prSet/>
      <dgm:spPr/>
      <dgm:t>
        <a:bodyPr/>
        <a:lstStyle/>
        <a:p>
          <a:endParaRPr lang="en-US"/>
        </a:p>
      </dgm:t>
    </dgm:pt>
    <dgm:pt modelId="{6CC61397-131C-4523-91F6-15526CD7B8C7}">
      <dgm:prSet/>
      <dgm:spPr/>
      <dgm:t>
        <a:bodyPr/>
        <a:lstStyle/>
        <a:p>
          <a:r>
            <a:rPr lang="en-IE"/>
            <a:t>Cash</a:t>
          </a:r>
          <a:endParaRPr lang="en-US"/>
        </a:p>
      </dgm:t>
    </dgm:pt>
    <dgm:pt modelId="{573ACBD5-6D5D-46F4-B630-CA9FA542E3D2}" type="parTrans" cxnId="{7749732E-CDFA-4EE0-9659-0467283D8B64}">
      <dgm:prSet/>
      <dgm:spPr/>
      <dgm:t>
        <a:bodyPr/>
        <a:lstStyle/>
        <a:p>
          <a:endParaRPr lang="en-US"/>
        </a:p>
      </dgm:t>
    </dgm:pt>
    <dgm:pt modelId="{FDA3F04A-D693-418F-9BF5-F12DDCC5B331}" type="sibTrans" cxnId="{7749732E-CDFA-4EE0-9659-0467283D8B64}">
      <dgm:prSet/>
      <dgm:spPr/>
      <dgm:t>
        <a:bodyPr/>
        <a:lstStyle/>
        <a:p>
          <a:endParaRPr lang="en-US"/>
        </a:p>
      </dgm:t>
    </dgm:pt>
    <dgm:pt modelId="{7BBB3D3C-8822-42F9-B3FF-6871C2189807}" type="pres">
      <dgm:prSet presAssocID="{A2750C7E-5669-435B-A0C9-8B890DEDF993}" presName="diagram" presStyleCnt="0">
        <dgm:presLayoutVars>
          <dgm:dir/>
          <dgm:resizeHandles val="exact"/>
        </dgm:presLayoutVars>
      </dgm:prSet>
      <dgm:spPr/>
    </dgm:pt>
    <dgm:pt modelId="{C4AEDA15-F2D6-44CF-9543-771BDFB7B2FE}" type="pres">
      <dgm:prSet presAssocID="{82F18192-2361-458A-9223-5E5F613B7107}" presName="node" presStyleLbl="node1" presStyleIdx="0" presStyleCnt="6">
        <dgm:presLayoutVars>
          <dgm:bulletEnabled val="1"/>
        </dgm:presLayoutVars>
      </dgm:prSet>
      <dgm:spPr/>
    </dgm:pt>
    <dgm:pt modelId="{D9795817-E2FA-4DC1-ABD5-BCD8CC80FA8B}" type="pres">
      <dgm:prSet presAssocID="{AF5D1773-FB72-4624-AF45-0A6C12F72AE2}" presName="sibTrans" presStyleCnt="0"/>
      <dgm:spPr/>
    </dgm:pt>
    <dgm:pt modelId="{E6A24CCB-60C6-497E-B8BA-B3FF44BFEB55}" type="pres">
      <dgm:prSet presAssocID="{6EB2F355-095F-48CD-A2B2-89C3D949199D}" presName="node" presStyleLbl="node1" presStyleIdx="1" presStyleCnt="6">
        <dgm:presLayoutVars>
          <dgm:bulletEnabled val="1"/>
        </dgm:presLayoutVars>
      </dgm:prSet>
      <dgm:spPr/>
    </dgm:pt>
    <dgm:pt modelId="{80666248-CB77-4FA9-AEF4-FA52898837C6}" type="pres">
      <dgm:prSet presAssocID="{64C6E4CD-6AB4-427F-B9CE-9C5A82DC6A40}" presName="sibTrans" presStyleCnt="0"/>
      <dgm:spPr/>
    </dgm:pt>
    <dgm:pt modelId="{5BAF523A-016F-4D34-9F9E-364E8D740936}" type="pres">
      <dgm:prSet presAssocID="{2AB7B3BA-2BC2-493F-8163-866B2D069830}" presName="node" presStyleLbl="node1" presStyleIdx="2" presStyleCnt="6">
        <dgm:presLayoutVars>
          <dgm:bulletEnabled val="1"/>
        </dgm:presLayoutVars>
      </dgm:prSet>
      <dgm:spPr/>
    </dgm:pt>
    <dgm:pt modelId="{742352D8-CC39-4942-A727-C6F1036B6DCF}" type="pres">
      <dgm:prSet presAssocID="{02EC01E6-A54B-4B9B-B710-1595DFA36810}" presName="sibTrans" presStyleCnt="0"/>
      <dgm:spPr/>
    </dgm:pt>
    <dgm:pt modelId="{C4F489BA-86DA-49C7-81F7-6370356EA818}" type="pres">
      <dgm:prSet presAssocID="{5A887761-4C94-49C2-8CDF-70AC346D0C0B}" presName="node" presStyleLbl="node1" presStyleIdx="3" presStyleCnt="6">
        <dgm:presLayoutVars>
          <dgm:bulletEnabled val="1"/>
        </dgm:presLayoutVars>
      </dgm:prSet>
      <dgm:spPr/>
    </dgm:pt>
    <dgm:pt modelId="{4C141ACA-FA9D-41B0-939A-22F93C1F9C04}" type="pres">
      <dgm:prSet presAssocID="{ACB41C35-1CB6-47BD-976E-BB567D760510}" presName="sibTrans" presStyleCnt="0"/>
      <dgm:spPr/>
    </dgm:pt>
    <dgm:pt modelId="{2F509AC7-6E1B-41BE-BD08-227778D518D6}" type="pres">
      <dgm:prSet presAssocID="{6DA604B6-9116-4F46-9736-AF473E335C36}" presName="node" presStyleLbl="node1" presStyleIdx="4" presStyleCnt="6">
        <dgm:presLayoutVars>
          <dgm:bulletEnabled val="1"/>
        </dgm:presLayoutVars>
      </dgm:prSet>
      <dgm:spPr/>
    </dgm:pt>
    <dgm:pt modelId="{49874A1A-4371-4EC5-9005-D73D774A34AE}" type="pres">
      <dgm:prSet presAssocID="{F2AE982D-B924-4028-BAAE-0AD891BF5988}" presName="sibTrans" presStyleCnt="0"/>
      <dgm:spPr/>
    </dgm:pt>
    <dgm:pt modelId="{2AE472E3-EAAA-4463-BE2C-56A5BA3AFF81}" type="pres">
      <dgm:prSet presAssocID="{6CC61397-131C-4523-91F6-15526CD7B8C7}" presName="node" presStyleLbl="node1" presStyleIdx="5" presStyleCnt="6">
        <dgm:presLayoutVars>
          <dgm:bulletEnabled val="1"/>
        </dgm:presLayoutVars>
      </dgm:prSet>
      <dgm:spPr/>
    </dgm:pt>
  </dgm:ptLst>
  <dgm:cxnLst>
    <dgm:cxn modelId="{CC0A0212-FA1B-47DB-8F82-6FB468995138}" srcId="{A2750C7E-5669-435B-A0C9-8B890DEDF993}" destId="{82F18192-2361-458A-9223-5E5F613B7107}" srcOrd="0" destOrd="0" parTransId="{56AD2BA8-9C5E-4EBC-892B-3930AEF88804}" sibTransId="{AF5D1773-FB72-4624-AF45-0A6C12F72AE2}"/>
    <dgm:cxn modelId="{BED19215-A367-4085-8863-33E9255EE1AD}" type="presOf" srcId="{2AB7B3BA-2BC2-493F-8163-866B2D069830}" destId="{5BAF523A-016F-4D34-9F9E-364E8D740936}" srcOrd="0" destOrd="0" presId="urn:microsoft.com/office/officeart/2005/8/layout/default"/>
    <dgm:cxn modelId="{77FE592D-E951-4B41-9EA5-8DB1435E5272}" type="presOf" srcId="{A2750C7E-5669-435B-A0C9-8B890DEDF993}" destId="{7BBB3D3C-8822-42F9-B3FF-6871C2189807}" srcOrd="0" destOrd="0" presId="urn:microsoft.com/office/officeart/2005/8/layout/default"/>
    <dgm:cxn modelId="{674ECF2D-4524-4EE8-853D-536CAE041613}" type="presOf" srcId="{6EB2F355-095F-48CD-A2B2-89C3D949199D}" destId="{E6A24CCB-60C6-497E-B8BA-B3FF44BFEB55}" srcOrd="0" destOrd="0" presId="urn:microsoft.com/office/officeart/2005/8/layout/default"/>
    <dgm:cxn modelId="{7749732E-CDFA-4EE0-9659-0467283D8B64}" srcId="{A2750C7E-5669-435B-A0C9-8B890DEDF993}" destId="{6CC61397-131C-4523-91F6-15526CD7B8C7}" srcOrd="5" destOrd="0" parTransId="{573ACBD5-6D5D-46F4-B630-CA9FA542E3D2}" sibTransId="{FDA3F04A-D693-418F-9BF5-F12DDCC5B331}"/>
    <dgm:cxn modelId="{BFB72C66-AEA3-4001-AE9F-E80F24F4E181}" srcId="{A2750C7E-5669-435B-A0C9-8B890DEDF993}" destId="{2AB7B3BA-2BC2-493F-8163-866B2D069830}" srcOrd="2" destOrd="0" parTransId="{5D8E1F4F-0115-4AA2-88A1-22580D7F4D2C}" sibTransId="{02EC01E6-A54B-4B9B-B710-1595DFA36810}"/>
    <dgm:cxn modelId="{D921774C-67E9-405E-AE81-7545FB83921D}" srcId="{A2750C7E-5669-435B-A0C9-8B890DEDF993}" destId="{6EB2F355-095F-48CD-A2B2-89C3D949199D}" srcOrd="1" destOrd="0" parTransId="{FE965F84-BB6C-4E59-89DD-0728FE58764E}" sibTransId="{64C6E4CD-6AB4-427F-B9CE-9C5A82DC6A40}"/>
    <dgm:cxn modelId="{7FA2AE4F-FA67-4057-B0E9-30041EAA9FA4}" type="presOf" srcId="{6CC61397-131C-4523-91F6-15526CD7B8C7}" destId="{2AE472E3-EAAA-4463-BE2C-56A5BA3AFF81}" srcOrd="0" destOrd="0" presId="urn:microsoft.com/office/officeart/2005/8/layout/default"/>
    <dgm:cxn modelId="{3DFB0653-7E5E-44C5-8439-C9EE6F9094F7}" type="presOf" srcId="{5A887761-4C94-49C2-8CDF-70AC346D0C0B}" destId="{C4F489BA-86DA-49C7-81F7-6370356EA818}" srcOrd="0" destOrd="0" presId="urn:microsoft.com/office/officeart/2005/8/layout/default"/>
    <dgm:cxn modelId="{585CEF7B-7E6F-40DE-BE7E-54C6E414D4D9}" srcId="{A2750C7E-5669-435B-A0C9-8B890DEDF993}" destId="{5A887761-4C94-49C2-8CDF-70AC346D0C0B}" srcOrd="3" destOrd="0" parTransId="{CE86B526-C71B-46C0-AFEA-7ABBA3ED32C4}" sibTransId="{ACB41C35-1CB6-47BD-976E-BB567D760510}"/>
    <dgm:cxn modelId="{78DC02A8-ECE6-41DF-9D8F-6DE3CD78D168}" type="presOf" srcId="{6DA604B6-9116-4F46-9736-AF473E335C36}" destId="{2F509AC7-6E1B-41BE-BD08-227778D518D6}" srcOrd="0" destOrd="0" presId="urn:microsoft.com/office/officeart/2005/8/layout/default"/>
    <dgm:cxn modelId="{F88FA2B8-7D13-49C7-B3EB-4A6318579EA5}" srcId="{A2750C7E-5669-435B-A0C9-8B890DEDF993}" destId="{6DA604B6-9116-4F46-9736-AF473E335C36}" srcOrd="4" destOrd="0" parTransId="{998E4BD3-6CA4-42AB-A5F2-0489A627E7E7}" sibTransId="{F2AE982D-B924-4028-BAAE-0AD891BF5988}"/>
    <dgm:cxn modelId="{E4C832F6-841B-4778-B4CD-4217EF271EA8}" type="presOf" srcId="{82F18192-2361-458A-9223-5E5F613B7107}" destId="{C4AEDA15-F2D6-44CF-9543-771BDFB7B2FE}" srcOrd="0" destOrd="0" presId="urn:microsoft.com/office/officeart/2005/8/layout/default"/>
    <dgm:cxn modelId="{E04AC796-E457-4DC6-87A4-9EF8B5131511}" type="presParOf" srcId="{7BBB3D3C-8822-42F9-B3FF-6871C2189807}" destId="{C4AEDA15-F2D6-44CF-9543-771BDFB7B2FE}" srcOrd="0" destOrd="0" presId="urn:microsoft.com/office/officeart/2005/8/layout/default"/>
    <dgm:cxn modelId="{1292004B-867C-499A-9196-BC8E2BA9F6D2}" type="presParOf" srcId="{7BBB3D3C-8822-42F9-B3FF-6871C2189807}" destId="{D9795817-E2FA-4DC1-ABD5-BCD8CC80FA8B}" srcOrd="1" destOrd="0" presId="urn:microsoft.com/office/officeart/2005/8/layout/default"/>
    <dgm:cxn modelId="{A678FC14-524A-48FA-8D3B-D45C92846A9F}" type="presParOf" srcId="{7BBB3D3C-8822-42F9-B3FF-6871C2189807}" destId="{E6A24CCB-60C6-497E-B8BA-B3FF44BFEB55}" srcOrd="2" destOrd="0" presId="urn:microsoft.com/office/officeart/2005/8/layout/default"/>
    <dgm:cxn modelId="{64878F08-B541-42FB-AC89-28DED7E57489}" type="presParOf" srcId="{7BBB3D3C-8822-42F9-B3FF-6871C2189807}" destId="{80666248-CB77-4FA9-AEF4-FA52898837C6}" srcOrd="3" destOrd="0" presId="urn:microsoft.com/office/officeart/2005/8/layout/default"/>
    <dgm:cxn modelId="{F49E2CC2-C095-4AB9-BE72-FF237D79EAED}" type="presParOf" srcId="{7BBB3D3C-8822-42F9-B3FF-6871C2189807}" destId="{5BAF523A-016F-4D34-9F9E-364E8D740936}" srcOrd="4" destOrd="0" presId="urn:microsoft.com/office/officeart/2005/8/layout/default"/>
    <dgm:cxn modelId="{F82A98A7-F910-4400-8722-ACD68A0FCF2E}" type="presParOf" srcId="{7BBB3D3C-8822-42F9-B3FF-6871C2189807}" destId="{742352D8-CC39-4942-A727-C6F1036B6DCF}" srcOrd="5" destOrd="0" presId="urn:microsoft.com/office/officeart/2005/8/layout/default"/>
    <dgm:cxn modelId="{96DF0835-BB75-4F3F-98DF-2E71F35B705E}" type="presParOf" srcId="{7BBB3D3C-8822-42F9-B3FF-6871C2189807}" destId="{C4F489BA-86DA-49C7-81F7-6370356EA818}" srcOrd="6" destOrd="0" presId="urn:microsoft.com/office/officeart/2005/8/layout/default"/>
    <dgm:cxn modelId="{DF7071EA-668A-490B-B751-4940DB687A88}" type="presParOf" srcId="{7BBB3D3C-8822-42F9-B3FF-6871C2189807}" destId="{4C141ACA-FA9D-41B0-939A-22F93C1F9C04}" srcOrd="7" destOrd="0" presId="urn:microsoft.com/office/officeart/2005/8/layout/default"/>
    <dgm:cxn modelId="{D26271CF-E3E5-4E37-8C12-18D6D640F9E8}" type="presParOf" srcId="{7BBB3D3C-8822-42F9-B3FF-6871C2189807}" destId="{2F509AC7-6E1B-41BE-BD08-227778D518D6}" srcOrd="8" destOrd="0" presId="urn:microsoft.com/office/officeart/2005/8/layout/default"/>
    <dgm:cxn modelId="{FF9567F0-40B5-44BD-A30C-3E6E88DE2250}" type="presParOf" srcId="{7BBB3D3C-8822-42F9-B3FF-6871C2189807}" destId="{49874A1A-4371-4EC5-9005-D73D774A34AE}" srcOrd="9" destOrd="0" presId="urn:microsoft.com/office/officeart/2005/8/layout/default"/>
    <dgm:cxn modelId="{6A41A814-6C88-447E-B44E-4B0DE0037C00}" type="presParOf" srcId="{7BBB3D3C-8822-42F9-B3FF-6871C2189807}" destId="{2AE472E3-EAAA-4463-BE2C-56A5BA3AFF8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B7B128-9062-449F-9FED-ED46602B913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D0CC2D2-2951-435F-A356-3083B4B16727}">
      <dgm:prSet/>
      <dgm:spPr/>
      <dgm:t>
        <a:bodyPr/>
        <a:lstStyle/>
        <a:p>
          <a:r>
            <a:rPr lang="en-IE"/>
            <a:t>Rent Receivable</a:t>
          </a:r>
          <a:endParaRPr lang="en-US"/>
        </a:p>
      </dgm:t>
    </dgm:pt>
    <dgm:pt modelId="{297D4BF0-AC68-4436-8643-1407E40CE1F9}" type="parTrans" cxnId="{D68FDF49-B991-4BCB-B640-577D131F6D48}">
      <dgm:prSet/>
      <dgm:spPr/>
      <dgm:t>
        <a:bodyPr/>
        <a:lstStyle/>
        <a:p>
          <a:endParaRPr lang="en-US"/>
        </a:p>
      </dgm:t>
    </dgm:pt>
    <dgm:pt modelId="{21FD8428-0B15-420E-ACA7-55548D01E7FA}" type="sibTrans" cxnId="{D68FDF49-B991-4BCB-B640-577D131F6D48}">
      <dgm:prSet/>
      <dgm:spPr/>
      <dgm:t>
        <a:bodyPr/>
        <a:lstStyle/>
        <a:p>
          <a:endParaRPr lang="en-US"/>
        </a:p>
      </dgm:t>
    </dgm:pt>
    <dgm:pt modelId="{637DBC34-B103-4DA0-9CD7-E7A0C7C8BB51}">
      <dgm:prSet/>
      <dgm:spPr/>
      <dgm:t>
        <a:bodyPr/>
        <a:lstStyle/>
        <a:p>
          <a:r>
            <a:rPr lang="en-IE"/>
            <a:t>Interest Receivable</a:t>
          </a:r>
          <a:endParaRPr lang="en-US"/>
        </a:p>
      </dgm:t>
    </dgm:pt>
    <dgm:pt modelId="{DC9E68B7-6516-40A8-8F66-7ED0E49A7275}" type="parTrans" cxnId="{70A8D78D-C975-44ED-9330-5752EF0124B8}">
      <dgm:prSet/>
      <dgm:spPr/>
      <dgm:t>
        <a:bodyPr/>
        <a:lstStyle/>
        <a:p>
          <a:endParaRPr lang="en-US"/>
        </a:p>
      </dgm:t>
    </dgm:pt>
    <dgm:pt modelId="{8A862692-E9B5-406E-8878-B903D6FD251A}" type="sibTrans" cxnId="{70A8D78D-C975-44ED-9330-5752EF0124B8}">
      <dgm:prSet/>
      <dgm:spPr/>
      <dgm:t>
        <a:bodyPr/>
        <a:lstStyle/>
        <a:p>
          <a:endParaRPr lang="en-US"/>
        </a:p>
      </dgm:t>
    </dgm:pt>
    <dgm:pt modelId="{387229EB-E624-4510-A367-C41F0CFAEBC3}">
      <dgm:prSet/>
      <dgm:spPr/>
      <dgm:t>
        <a:bodyPr/>
        <a:lstStyle/>
        <a:p>
          <a:r>
            <a:rPr lang="en-IE"/>
            <a:t>Discount Received</a:t>
          </a:r>
          <a:endParaRPr lang="en-US"/>
        </a:p>
      </dgm:t>
    </dgm:pt>
    <dgm:pt modelId="{C429D852-492B-4896-9BCF-567B63224DC4}" type="parTrans" cxnId="{CC5807E2-8996-4C13-9CF8-E4937148849E}">
      <dgm:prSet/>
      <dgm:spPr/>
      <dgm:t>
        <a:bodyPr/>
        <a:lstStyle/>
        <a:p>
          <a:endParaRPr lang="en-US"/>
        </a:p>
      </dgm:t>
    </dgm:pt>
    <dgm:pt modelId="{8C89B08E-D689-405E-9A42-CB9D5DF4E30E}" type="sibTrans" cxnId="{CC5807E2-8996-4C13-9CF8-E4937148849E}">
      <dgm:prSet/>
      <dgm:spPr/>
      <dgm:t>
        <a:bodyPr/>
        <a:lstStyle/>
        <a:p>
          <a:endParaRPr lang="en-US"/>
        </a:p>
      </dgm:t>
    </dgm:pt>
    <dgm:pt modelId="{AE3305B4-B134-4A3B-BE42-36AE2DB64BFC}" type="pres">
      <dgm:prSet presAssocID="{6DB7B128-9062-449F-9FED-ED46602B9135}" presName="linear" presStyleCnt="0">
        <dgm:presLayoutVars>
          <dgm:animLvl val="lvl"/>
          <dgm:resizeHandles val="exact"/>
        </dgm:presLayoutVars>
      </dgm:prSet>
      <dgm:spPr/>
    </dgm:pt>
    <dgm:pt modelId="{7415C59C-AD66-4057-B70F-87FB64F106A4}" type="pres">
      <dgm:prSet presAssocID="{9D0CC2D2-2951-435F-A356-3083B4B167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18E4BE-5BE1-4CC4-A930-FDE4A13103B5}" type="pres">
      <dgm:prSet presAssocID="{21FD8428-0B15-420E-ACA7-55548D01E7FA}" presName="spacer" presStyleCnt="0"/>
      <dgm:spPr/>
    </dgm:pt>
    <dgm:pt modelId="{881D46BB-7693-40E3-92D3-007FF26CB874}" type="pres">
      <dgm:prSet presAssocID="{637DBC34-B103-4DA0-9CD7-E7A0C7C8BB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883AE7-CAC1-4813-ADDA-A779B271C9F2}" type="pres">
      <dgm:prSet presAssocID="{8A862692-E9B5-406E-8878-B903D6FD251A}" presName="spacer" presStyleCnt="0"/>
      <dgm:spPr/>
    </dgm:pt>
    <dgm:pt modelId="{B7AE4241-96CC-4E21-AFED-85263BD28107}" type="pres">
      <dgm:prSet presAssocID="{387229EB-E624-4510-A367-C41F0CFAEBC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68FDF49-B991-4BCB-B640-577D131F6D48}" srcId="{6DB7B128-9062-449F-9FED-ED46602B9135}" destId="{9D0CC2D2-2951-435F-A356-3083B4B16727}" srcOrd="0" destOrd="0" parTransId="{297D4BF0-AC68-4436-8643-1407E40CE1F9}" sibTransId="{21FD8428-0B15-420E-ACA7-55548D01E7FA}"/>
    <dgm:cxn modelId="{944E164C-2F06-44D8-9C6D-C974FC2F4811}" type="presOf" srcId="{9D0CC2D2-2951-435F-A356-3083B4B16727}" destId="{7415C59C-AD66-4057-B70F-87FB64F106A4}" srcOrd="0" destOrd="0" presId="urn:microsoft.com/office/officeart/2005/8/layout/vList2"/>
    <dgm:cxn modelId="{03D1C37C-8E51-423B-87A4-F3F3C11B4741}" type="presOf" srcId="{637DBC34-B103-4DA0-9CD7-E7A0C7C8BB51}" destId="{881D46BB-7693-40E3-92D3-007FF26CB874}" srcOrd="0" destOrd="0" presId="urn:microsoft.com/office/officeart/2005/8/layout/vList2"/>
    <dgm:cxn modelId="{70A8D78D-C975-44ED-9330-5752EF0124B8}" srcId="{6DB7B128-9062-449F-9FED-ED46602B9135}" destId="{637DBC34-B103-4DA0-9CD7-E7A0C7C8BB51}" srcOrd="1" destOrd="0" parTransId="{DC9E68B7-6516-40A8-8F66-7ED0E49A7275}" sibTransId="{8A862692-E9B5-406E-8878-B903D6FD251A}"/>
    <dgm:cxn modelId="{783580C9-0476-4AD4-8D9A-1CF9848F910F}" type="presOf" srcId="{6DB7B128-9062-449F-9FED-ED46602B9135}" destId="{AE3305B4-B134-4A3B-BE42-36AE2DB64BFC}" srcOrd="0" destOrd="0" presId="urn:microsoft.com/office/officeart/2005/8/layout/vList2"/>
    <dgm:cxn modelId="{CC5807E2-8996-4C13-9CF8-E4937148849E}" srcId="{6DB7B128-9062-449F-9FED-ED46602B9135}" destId="{387229EB-E624-4510-A367-C41F0CFAEBC3}" srcOrd="2" destOrd="0" parTransId="{C429D852-492B-4896-9BCF-567B63224DC4}" sibTransId="{8C89B08E-D689-405E-9A42-CB9D5DF4E30E}"/>
    <dgm:cxn modelId="{07898BF3-3598-4F07-ADE3-F525F193FB8D}" type="presOf" srcId="{387229EB-E624-4510-A367-C41F0CFAEBC3}" destId="{B7AE4241-96CC-4E21-AFED-85263BD28107}" srcOrd="0" destOrd="0" presId="urn:microsoft.com/office/officeart/2005/8/layout/vList2"/>
    <dgm:cxn modelId="{5C36A6E5-F61B-4BAA-9DC7-5477D00EDA5B}" type="presParOf" srcId="{AE3305B4-B134-4A3B-BE42-36AE2DB64BFC}" destId="{7415C59C-AD66-4057-B70F-87FB64F106A4}" srcOrd="0" destOrd="0" presId="urn:microsoft.com/office/officeart/2005/8/layout/vList2"/>
    <dgm:cxn modelId="{683941CF-B6AD-4FC9-A9AD-BB86C6A88A36}" type="presParOf" srcId="{AE3305B4-B134-4A3B-BE42-36AE2DB64BFC}" destId="{0D18E4BE-5BE1-4CC4-A930-FDE4A13103B5}" srcOrd="1" destOrd="0" presId="urn:microsoft.com/office/officeart/2005/8/layout/vList2"/>
    <dgm:cxn modelId="{994BCF9E-09BF-474B-A6C9-F68B10F41536}" type="presParOf" srcId="{AE3305B4-B134-4A3B-BE42-36AE2DB64BFC}" destId="{881D46BB-7693-40E3-92D3-007FF26CB874}" srcOrd="2" destOrd="0" presId="urn:microsoft.com/office/officeart/2005/8/layout/vList2"/>
    <dgm:cxn modelId="{569BC75D-AEA3-4112-B879-1490A0DDCB66}" type="presParOf" srcId="{AE3305B4-B134-4A3B-BE42-36AE2DB64BFC}" destId="{3E883AE7-CAC1-4813-ADDA-A779B271C9F2}" srcOrd="3" destOrd="0" presId="urn:microsoft.com/office/officeart/2005/8/layout/vList2"/>
    <dgm:cxn modelId="{B50E4891-3AA5-4202-A46B-A2C0BDFA5109}" type="presParOf" srcId="{AE3305B4-B134-4A3B-BE42-36AE2DB64BFC}" destId="{B7AE4241-96CC-4E21-AFED-85263BD281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E6A0F6-8A8A-4664-ADFB-AFDB8C45E8AE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3495072-DF4C-484D-B1D7-5D766B2940AB}">
      <dgm:prSet/>
      <dgm:spPr/>
      <dgm:t>
        <a:bodyPr/>
        <a:lstStyle/>
        <a:p>
          <a:r>
            <a:rPr lang="en-IE"/>
            <a:t>Bank Overdraft</a:t>
          </a:r>
          <a:endParaRPr lang="en-US"/>
        </a:p>
      </dgm:t>
    </dgm:pt>
    <dgm:pt modelId="{7F2F2B46-3A9D-408F-A268-DC207F482880}" type="parTrans" cxnId="{FCDDA831-9B0D-4CA4-A77E-6DA407D20CA2}">
      <dgm:prSet/>
      <dgm:spPr/>
      <dgm:t>
        <a:bodyPr/>
        <a:lstStyle/>
        <a:p>
          <a:endParaRPr lang="en-US"/>
        </a:p>
      </dgm:t>
    </dgm:pt>
    <dgm:pt modelId="{893C562A-D6AF-4E9C-88AA-4637B9CE9B61}" type="sibTrans" cxnId="{FCDDA831-9B0D-4CA4-A77E-6DA407D20CA2}">
      <dgm:prSet/>
      <dgm:spPr/>
      <dgm:t>
        <a:bodyPr/>
        <a:lstStyle/>
        <a:p>
          <a:endParaRPr lang="en-US"/>
        </a:p>
      </dgm:t>
    </dgm:pt>
    <dgm:pt modelId="{90A8B6CA-E639-4EDE-B395-1ACCD79C3422}">
      <dgm:prSet/>
      <dgm:spPr/>
      <dgm:t>
        <a:bodyPr/>
        <a:lstStyle/>
        <a:p>
          <a:r>
            <a:rPr lang="en-IE"/>
            <a:t>Creditors</a:t>
          </a:r>
          <a:endParaRPr lang="en-US"/>
        </a:p>
      </dgm:t>
    </dgm:pt>
    <dgm:pt modelId="{ADA39E64-095E-4B1A-94B3-BB8F29560003}" type="parTrans" cxnId="{15ED8CCB-D593-47F8-A779-FC33D8C1D2DA}">
      <dgm:prSet/>
      <dgm:spPr/>
      <dgm:t>
        <a:bodyPr/>
        <a:lstStyle/>
        <a:p>
          <a:endParaRPr lang="en-US"/>
        </a:p>
      </dgm:t>
    </dgm:pt>
    <dgm:pt modelId="{2BFDA33F-47EE-4A52-B7F6-F076AFE0A856}" type="sibTrans" cxnId="{15ED8CCB-D593-47F8-A779-FC33D8C1D2DA}">
      <dgm:prSet/>
      <dgm:spPr/>
      <dgm:t>
        <a:bodyPr/>
        <a:lstStyle/>
        <a:p>
          <a:endParaRPr lang="en-US"/>
        </a:p>
      </dgm:t>
    </dgm:pt>
    <dgm:pt modelId="{5BC21610-9E13-4A04-878A-67B9B1D637F4}">
      <dgm:prSet/>
      <dgm:spPr/>
      <dgm:t>
        <a:bodyPr/>
        <a:lstStyle/>
        <a:p>
          <a:r>
            <a:rPr lang="en-IE"/>
            <a:t>Accruals</a:t>
          </a:r>
          <a:endParaRPr lang="en-US"/>
        </a:p>
      </dgm:t>
    </dgm:pt>
    <dgm:pt modelId="{C108C089-D73D-4386-8554-B56E0B33B508}" type="parTrans" cxnId="{B84D4D7F-E966-4660-8AD4-D6C95611340E}">
      <dgm:prSet/>
      <dgm:spPr/>
      <dgm:t>
        <a:bodyPr/>
        <a:lstStyle/>
        <a:p>
          <a:endParaRPr lang="en-US"/>
        </a:p>
      </dgm:t>
    </dgm:pt>
    <dgm:pt modelId="{CA525879-AEA1-4A38-9277-5E56715CC973}" type="sibTrans" cxnId="{B84D4D7F-E966-4660-8AD4-D6C95611340E}">
      <dgm:prSet/>
      <dgm:spPr/>
      <dgm:t>
        <a:bodyPr/>
        <a:lstStyle/>
        <a:p>
          <a:endParaRPr lang="en-US"/>
        </a:p>
      </dgm:t>
    </dgm:pt>
    <dgm:pt modelId="{7CFDFC1F-FB5E-4E2A-BBBA-28519D7EA750}">
      <dgm:prSet/>
      <dgm:spPr/>
      <dgm:t>
        <a:bodyPr/>
        <a:lstStyle/>
        <a:p>
          <a:r>
            <a:rPr lang="en-IE"/>
            <a:t>Capital</a:t>
          </a:r>
          <a:endParaRPr lang="en-US"/>
        </a:p>
      </dgm:t>
    </dgm:pt>
    <dgm:pt modelId="{3C7F4FDD-112E-4F27-B72E-28D131986C8E}" type="parTrans" cxnId="{F3DD8275-84ED-400B-801C-C5400C770754}">
      <dgm:prSet/>
      <dgm:spPr/>
      <dgm:t>
        <a:bodyPr/>
        <a:lstStyle/>
        <a:p>
          <a:endParaRPr lang="en-US"/>
        </a:p>
      </dgm:t>
    </dgm:pt>
    <dgm:pt modelId="{F976D762-7F1A-4384-B52F-E53D99A019C0}" type="sibTrans" cxnId="{F3DD8275-84ED-400B-801C-C5400C770754}">
      <dgm:prSet/>
      <dgm:spPr/>
      <dgm:t>
        <a:bodyPr/>
        <a:lstStyle/>
        <a:p>
          <a:endParaRPr lang="en-US"/>
        </a:p>
      </dgm:t>
    </dgm:pt>
    <dgm:pt modelId="{83CFBC2E-21C9-4455-83FE-8434A1C48D68}" type="pres">
      <dgm:prSet presAssocID="{D8E6A0F6-8A8A-4664-ADFB-AFDB8C45E8AE}" presName="vert0" presStyleCnt="0">
        <dgm:presLayoutVars>
          <dgm:dir/>
          <dgm:animOne val="branch"/>
          <dgm:animLvl val="lvl"/>
        </dgm:presLayoutVars>
      </dgm:prSet>
      <dgm:spPr/>
    </dgm:pt>
    <dgm:pt modelId="{8F9E5657-D04D-4E84-B037-14F1E5C42DAE}" type="pres">
      <dgm:prSet presAssocID="{33495072-DF4C-484D-B1D7-5D766B2940AB}" presName="thickLine" presStyleLbl="alignNode1" presStyleIdx="0" presStyleCnt="4"/>
      <dgm:spPr/>
    </dgm:pt>
    <dgm:pt modelId="{1CC9950C-7BB1-452C-A077-44C58CC57AC4}" type="pres">
      <dgm:prSet presAssocID="{33495072-DF4C-484D-B1D7-5D766B2940AB}" presName="horz1" presStyleCnt="0"/>
      <dgm:spPr/>
    </dgm:pt>
    <dgm:pt modelId="{3927A13A-7A56-402A-A501-E9715C61545D}" type="pres">
      <dgm:prSet presAssocID="{33495072-DF4C-484D-B1D7-5D766B2940AB}" presName="tx1" presStyleLbl="revTx" presStyleIdx="0" presStyleCnt="4"/>
      <dgm:spPr/>
    </dgm:pt>
    <dgm:pt modelId="{FEFB2B7B-359A-448E-9DC1-AA051A29979C}" type="pres">
      <dgm:prSet presAssocID="{33495072-DF4C-484D-B1D7-5D766B2940AB}" presName="vert1" presStyleCnt="0"/>
      <dgm:spPr/>
    </dgm:pt>
    <dgm:pt modelId="{494F639E-E4EB-496B-A4A1-BCFE54E235A4}" type="pres">
      <dgm:prSet presAssocID="{90A8B6CA-E639-4EDE-B395-1ACCD79C3422}" presName="thickLine" presStyleLbl="alignNode1" presStyleIdx="1" presStyleCnt="4"/>
      <dgm:spPr/>
    </dgm:pt>
    <dgm:pt modelId="{A98918C1-E00C-4218-AE2A-833DE356C4F6}" type="pres">
      <dgm:prSet presAssocID="{90A8B6CA-E639-4EDE-B395-1ACCD79C3422}" presName="horz1" presStyleCnt="0"/>
      <dgm:spPr/>
    </dgm:pt>
    <dgm:pt modelId="{265BACE8-FF31-4DC0-AB95-9C75A5545E1B}" type="pres">
      <dgm:prSet presAssocID="{90A8B6CA-E639-4EDE-B395-1ACCD79C3422}" presName="tx1" presStyleLbl="revTx" presStyleIdx="1" presStyleCnt="4"/>
      <dgm:spPr/>
    </dgm:pt>
    <dgm:pt modelId="{3A14054B-832D-4B34-8211-71AA21E143F0}" type="pres">
      <dgm:prSet presAssocID="{90A8B6CA-E639-4EDE-B395-1ACCD79C3422}" presName="vert1" presStyleCnt="0"/>
      <dgm:spPr/>
    </dgm:pt>
    <dgm:pt modelId="{C98BDAE2-844B-4CAB-9FBC-02A34B2469AD}" type="pres">
      <dgm:prSet presAssocID="{5BC21610-9E13-4A04-878A-67B9B1D637F4}" presName="thickLine" presStyleLbl="alignNode1" presStyleIdx="2" presStyleCnt="4"/>
      <dgm:spPr/>
    </dgm:pt>
    <dgm:pt modelId="{EFB9694F-6FF7-46AE-A547-1320C2D62951}" type="pres">
      <dgm:prSet presAssocID="{5BC21610-9E13-4A04-878A-67B9B1D637F4}" presName="horz1" presStyleCnt="0"/>
      <dgm:spPr/>
    </dgm:pt>
    <dgm:pt modelId="{BA4CF338-FB7C-40F8-9531-9FF2BEB192AE}" type="pres">
      <dgm:prSet presAssocID="{5BC21610-9E13-4A04-878A-67B9B1D637F4}" presName="tx1" presStyleLbl="revTx" presStyleIdx="2" presStyleCnt="4"/>
      <dgm:spPr/>
    </dgm:pt>
    <dgm:pt modelId="{CEDD254B-CBD1-491F-A2FE-1A98645CA41F}" type="pres">
      <dgm:prSet presAssocID="{5BC21610-9E13-4A04-878A-67B9B1D637F4}" presName="vert1" presStyleCnt="0"/>
      <dgm:spPr/>
    </dgm:pt>
    <dgm:pt modelId="{18C28E26-E179-4D49-B992-4114B290AE18}" type="pres">
      <dgm:prSet presAssocID="{7CFDFC1F-FB5E-4E2A-BBBA-28519D7EA750}" presName="thickLine" presStyleLbl="alignNode1" presStyleIdx="3" presStyleCnt="4"/>
      <dgm:spPr/>
    </dgm:pt>
    <dgm:pt modelId="{D84D8F44-A83F-451D-9709-F5720EB89FAC}" type="pres">
      <dgm:prSet presAssocID="{7CFDFC1F-FB5E-4E2A-BBBA-28519D7EA750}" presName="horz1" presStyleCnt="0"/>
      <dgm:spPr/>
    </dgm:pt>
    <dgm:pt modelId="{DC79B84E-FBC8-4197-B0D4-DE55A4A80C8C}" type="pres">
      <dgm:prSet presAssocID="{7CFDFC1F-FB5E-4E2A-BBBA-28519D7EA750}" presName="tx1" presStyleLbl="revTx" presStyleIdx="3" presStyleCnt="4"/>
      <dgm:spPr/>
    </dgm:pt>
    <dgm:pt modelId="{20759B36-1043-4E82-9121-193D2AC2F6B3}" type="pres">
      <dgm:prSet presAssocID="{7CFDFC1F-FB5E-4E2A-BBBA-28519D7EA750}" presName="vert1" presStyleCnt="0"/>
      <dgm:spPr/>
    </dgm:pt>
  </dgm:ptLst>
  <dgm:cxnLst>
    <dgm:cxn modelId="{A8E3662B-467F-4EBD-94D2-CBE1D4E8D891}" type="presOf" srcId="{5BC21610-9E13-4A04-878A-67B9B1D637F4}" destId="{BA4CF338-FB7C-40F8-9531-9FF2BEB192AE}" srcOrd="0" destOrd="0" presId="urn:microsoft.com/office/officeart/2008/layout/LinedList"/>
    <dgm:cxn modelId="{FCDDA831-9B0D-4CA4-A77E-6DA407D20CA2}" srcId="{D8E6A0F6-8A8A-4664-ADFB-AFDB8C45E8AE}" destId="{33495072-DF4C-484D-B1D7-5D766B2940AB}" srcOrd="0" destOrd="0" parTransId="{7F2F2B46-3A9D-408F-A268-DC207F482880}" sibTransId="{893C562A-D6AF-4E9C-88AA-4637B9CE9B61}"/>
    <dgm:cxn modelId="{414DBF41-291A-4399-AF98-C04B9FF914E5}" type="presOf" srcId="{33495072-DF4C-484D-B1D7-5D766B2940AB}" destId="{3927A13A-7A56-402A-A501-E9715C61545D}" srcOrd="0" destOrd="0" presId="urn:microsoft.com/office/officeart/2008/layout/LinedList"/>
    <dgm:cxn modelId="{CFE02F55-6787-4AB8-8637-98168AEB541F}" type="presOf" srcId="{7CFDFC1F-FB5E-4E2A-BBBA-28519D7EA750}" destId="{DC79B84E-FBC8-4197-B0D4-DE55A4A80C8C}" srcOrd="0" destOrd="0" presId="urn:microsoft.com/office/officeart/2008/layout/LinedList"/>
    <dgm:cxn modelId="{F3DD8275-84ED-400B-801C-C5400C770754}" srcId="{D8E6A0F6-8A8A-4664-ADFB-AFDB8C45E8AE}" destId="{7CFDFC1F-FB5E-4E2A-BBBA-28519D7EA750}" srcOrd="3" destOrd="0" parTransId="{3C7F4FDD-112E-4F27-B72E-28D131986C8E}" sibTransId="{F976D762-7F1A-4384-B52F-E53D99A019C0}"/>
    <dgm:cxn modelId="{B84D4D7F-E966-4660-8AD4-D6C95611340E}" srcId="{D8E6A0F6-8A8A-4664-ADFB-AFDB8C45E8AE}" destId="{5BC21610-9E13-4A04-878A-67B9B1D637F4}" srcOrd="2" destOrd="0" parTransId="{C108C089-D73D-4386-8554-B56E0B33B508}" sibTransId="{CA525879-AEA1-4A38-9277-5E56715CC973}"/>
    <dgm:cxn modelId="{15ED8CCB-D593-47F8-A779-FC33D8C1D2DA}" srcId="{D8E6A0F6-8A8A-4664-ADFB-AFDB8C45E8AE}" destId="{90A8B6CA-E639-4EDE-B395-1ACCD79C3422}" srcOrd="1" destOrd="0" parTransId="{ADA39E64-095E-4B1A-94B3-BB8F29560003}" sibTransId="{2BFDA33F-47EE-4A52-B7F6-F076AFE0A856}"/>
    <dgm:cxn modelId="{B02C61D7-88E2-45D9-9958-507E2274A7B0}" type="presOf" srcId="{D8E6A0F6-8A8A-4664-ADFB-AFDB8C45E8AE}" destId="{83CFBC2E-21C9-4455-83FE-8434A1C48D68}" srcOrd="0" destOrd="0" presId="urn:microsoft.com/office/officeart/2008/layout/LinedList"/>
    <dgm:cxn modelId="{3A6E4AF8-B3E9-4ACD-8311-8720ECEDB9CB}" type="presOf" srcId="{90A8B6CA-E639-4EDE-B395-1ACCD79C3422}" destId="{265BACE8-FF31-4DC0-AB95-9C75A5545E1B}" srcOrd="0" destOrd="0" presId="urn:microsoft.com/office/officeart/2008/layout/LinedList"/>
    <dgm:cxn modelId="{C83B539D-73C1-443D-8BEF-4218EC345ED1}" type="presParOf" srcId="{83CFBC2E-21C9-4455-83FE-8434A1C48D68}" destId="{8F9E5657-D04D-4E84-B037-14F1E5C42DAE}" srcOrd="0" destOrd="0" presId="urn:microsoft.com/office/officeart/2008/layout/LinedList"/>
    <dgm:cxn modelId="{853E1D3E-A238-44FF-9E07-006CABE3FC02}" type="presParOf" srcId="{83CFBC2E-21C9-4455-83FE-8434A1C48D68}" destId="{1CC9950C-7BB1-452C-A077-44C58CC57AC4}" srcOrd="1" destOrd="0" presId="urn:microsoft.com/office/officeart/2008/layout/LinedList"/>
    <dgm:cxn modelId="{48B4983F-1E9F-465E-B7EF-00A7EF78A78C}" type="presParOf" srcId="{1CC9950C-7BB1-452C-A077-44C58CC57AC4}" destId="{3927A13A-7A56-402A-A501-E9715C61545D}" srcOrd="0" destOrd="0" presId="urn:microsoft.com/office/officeart/2008/layout/LinedList"/>
    <dgm:cxn modelId="{BC9774AD-9671-4405-A1CD-973070D35ACD}" type="presParOf" srcId="{1CC9950C-7BB1-452C-A077-44C58CC57AC4}" destId="{FEFB2B7B-359A-448E-9DC1-AA051A29979C}" srcOrd="1" destOrd="0" presId="urn:microsoft.com/office/officeart/2008/layout/LinedList"/>
    <dgm:cxn modelId="{6A3FF95F-7AD5-4C57-A3EF-BC445A8BD9F0}" type="presParOf" srcId="{83CFBC2E-21C9-4455-83FE-8434A1C48D68}" destId="{494F639E-E4EB-496B-A4A1-BCFE54E235A4}" srcOrd="2" destOrd="0" presId="urn:microsoft.com/office/officeart/2008/layout/LinedList"/>
    <dgm:cxn modelId="{443B96CA-39F7-4EEC-91F0-91C18B1EF7B9}" type="presParOf" srcId="{83CFBC2E-21C9-4455-83FE-8434A1C48D68}" destId="{A98918C1-E00C-4218-AE2A-833DE356C4F6}" srcOrd="3" destOrd="0" presId="urn:microsoft.com/office/officeart/2008/layout/LinedList"/>
    <dgm:cxn modelId="{72637D73-3DA0-4B4A-B1A7-D09DAC6CC3C7}" type="presParOf" srcId="{A98918C1-E00C-4218-AE2A-833DE356C4F6}" destId="{265BACE8-FF31-4DC0-AB95-9C75A5545E1B}" srcOrd="0" destOrd="0" presId="urn:microsoft.com/office/officeart/2008/layout/LinedList"/>
    <dgm:cxn modelId="{EDCCDF48-5D91-48CE-8335-7262CF4BF10B}" type="presParOf" srcId="{A98918C1-E00C-4218-AE2A-833DE356C4F6}" destId="{3A14054B-832D-4B34-8211-71AA21E143F0}" srcOrd="1" destOrd="0" presId="urn:microsoft.com/office/officeart/2008/layout/LinedList"/>
    <dgm:cxn modelId="{209DBDBC-8AEC-4B4D-8701-FBC8BD6AF062}" type="presParOf" srcId="{83CFBC2E-21C9-4455-83FE-8434A1C48D68}" destId="{C98BDAE2-844B-4CAB-9FBC-02A34B2469AD}" srcOrd="4" destOrd="0" presId="urn:microsoft.com/office/officeart/2008/layout/LinedList"/>
    <dgm:cxn modelId="{D49543B7-F529-48BC-8C63-48391762DDA3}" type="presParOf" srcId="{83CFBC2E-21C9-4455-83FE-8434A1C48D68}" destId="{EFB9694F-6FF7-46AE-A547-1320C2D62951}" srcOrd="5" destOrd="0" presId="urn:microsoft.com/office/officeart/2008/layout/LinedList"/>
    <dgm:cxn modelId="{00F0FB8D-AE87-4BAE-96FF-5907F85D540D}" type="presParOf" srcId="{EFB9694F-6FF7-46AE-A547-1320C2D62951}" destId="{BA4CF338-FB7C-40F8-9531-9FF2BEB192AE}" srcOrd="0" destOrd="0" presId="urn:microsoft.com/office/officeart/2008/layout/LinedList"/>
    <dgm:cxn modelId="{C6F1B0A1-3038-4468-8C33-5B3A9845F539}" type="presParOf" srcId="{EFB9694F-6FF7-46AE-A547-1320C2D62951}" destId="{CEDD254B-CBD1-491F-A2FE-1A98645CA41F}" srcOrd="1" destOrd="0" presId="urn:microsoft.com/office/officeart/2008/layout/LinedList"/>
    <dgm:cxn modelId="{5E2C1D72-F05D-4D6F-AF63-BAFBB5216F47}" type="presParOf" srcId="{83CFBC2E-21C9-4455-83FE-8434A1C48D68}" destId="{18C28E26-E179-4D49-B992-4114B290AE18}" srcOrd="6" destOrd="0" presId="urn:microsoft.com/office/officeart/2008/layout/LinedList"/>
    <dgm:cxn modelId="{17359604-238C-485E-BBC0-DA351D58E5C8}" type="presParOf" srcId="{83CFBC2E-21C9-4455-83FE-8434A1C48D68}" destId="{D84D8F44-A83F-451D-9709-F5720EB89FAC}" srcOrd="7" destOrd="0" presId="urn:microsoft.com/office/officeart/2008/layout/LinedList"/>
    <dgm:cxn modelId="{2A41EAF1-31A0-4D3D-B416-EB2EF2D94373}" type="presParOf" srcId="{D84D8F44-A83F-451D-9709-F5720EB89FAC}" destId="{DC79B84E-FBC8-4197-B0D4-DE55A4A80C8C}" srcOrd="0" destOrd="0" presId="urn:microsoft.com/office/officeart/2008/layout/LinedList"/>
    <dgm:cxn modelId="{38A3E0B8-D606-40EE-BF86-47ED78043D7F}" type="presParOf" srcId="{D84D8F44-A83F-451D-9709-F5720EB89FAC}" destId="{20759B36-1043-4E82-9121-193D2AC2F6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03683C-2C85-4C00-A4DB-3FDC169408D5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4D3CE21-E772-4B72-9C00-77067E3B5D27}">
      <dgm:prSet/>
      <dgm:spPr/>
      <dgm:t>
        <a:bodyPr/>
        <a:lstStyle/>
        <a:p>
          <a:r>
            <a:rPr lang="en-IE"/>
            <a:t>BUT KNOW THE SIDES FOR</a:t>
          </a:r>
          <a:endParaRPr lang="en-US"/>
        </a:p>
      </dgm:t>
    </dgm:pt>
    <dgm:pt modelId="{4CBF86D7-8661-4121-A472-22B718E6CB7E}" type="parTrans" cxnId="{33BA0734-733A-4DD9-A639-F6E1212A8367}">
      <dgm:prSet/>
      <dgm:spPr/>
      <dgm:t>
        <a:bodyPr/>
        <a:lstStyle/>
        <a:p>
          <a:endParaRPr lang="en-US"/>
        </a:p>
      </dgm:t>
    </dgm:pt>
    <dgm:pt modelId="{56846D45-B2B3-4AC3-982C-1ADBBC994476}" type="sibTrans" cxnId="{33BA0734-733A-4DD9-A639-F6E1212A8367}">
      <dgm:prSet/>
      <dgm:spPr/>
      <dgm:t>
        <a:bodyPr/>
        <a:lstStyle/>
        <a:p>
          <a:endParaRPr lang="en-US"/>
        </a:p>
      </dgm:t>
    </dgm:pt>
    <dgm:pt modelId="{6165410B-EC1E-4BB2-BDCF-148C9DE5D831}">
      <dgm:prSet/>
      <dgm:spPr/>
      <dgm:t>
        <a:bodyPr/>
        <a:lstStyle/>
        <a:p>
          <a:r>
            <a:rPr lang="en-IE"/>
            <a:t>Sales</a:t>
          </a:r>
          <a:endParaRPr lang="en-US"/>
        </a:p>
      </dgm:t>
    </dgm:pt>
    <dgm:pt modelId="{197E9F28-E9F6-48ED-AA5F-E7F3C2573819}" type="parTrans" cxnId="{E7A6E459-4D4C-46F9-B2CC-C659EC8AC3D5}">
      <dgm:prSet/>
      <dgm:spPr/>
      <dgm:t>
        <a:bodyPr/>
        <a:lstStyle/>
        <a:p>
          <a:endParaRPr lang="en-US"/>
        </a:p>
      </dgm:t>
    </dgm:pt>
    <dgm:pt modelId="{552352B3-451B-4946-91BA-9353B3F91877}" type="sibTrans" cxnId="{E7A6E459-4D4C-46F9-B2CC-C659EC8AC3D5}">
      <dgm:prSet/>
      <dgm:spPr/>
      <dgm:t>
        <a:bodyPr/>
        <a:lstStyle/>
        <a:p>
          <a:endParaRPr lang="en-US"/>
        </a:p>
      </dgm:t>
    </dgm:pt>
    <dgm:pt modelId="{6857D7DA-9FF2-4325-93EA-08811B10E886}">
      <dgm:prSet/>
      <dgm:spPr/>
      <dgm:t>
        <a:bodyPr/>
        <a:lstStyle/>
        <a:p>
          <a:r>
            <a:rPr lang="en-IE"/>
            <a:t>Sales Returns</a:t>
          </a:r>
          <a:endParaRPr lang="en-US"/>
        </a:p>
      </dgm:t>
    </dgm:pt>
    <dgm:pt modelId="{C28CBC17-92C9-4672-9CD7-F9BBD875DE7C}" type="parTrans" cxnId="{01743948-714E-48CA-9B38-E1E9EA0A5A68}">
      <dgm:prSet/>
      <dgm:spPr/>
      <dgm:t>
        <a:bodyPr/>
        <a:lstStyle/>
        <a:p>
          <a:endParaRPr lang="en-US"/>
        </a:p>
      </dgm:t>
    </dgm:pt>
    <dgm:pt modelId="{93B03573-0B27-4AE1-BD06-905CBB8FABE3}" type="sibTrans" cxnId="{01743948-714E-48CA-9B38-E1E9EA0A5A68}">
      <dgm:prSet/>
      <dgm:spPr/>
      <dgm:t>
        <a:bodyPr/>
        <a:lstStyle/>
        <a:p>
          <a:endParaRPr lang="en-US"/>
        </a:p>
      </dgm:t>
    </dgm:pt>
    <dgm:pt modelId="{9EC77C9C-3588-43B4-A68F-5B8CFF4E75E8}">
      <dgm:prSet/>
      <dgm:spPr/>
      <dgm:t>
        <a:bodyPr/>
        <a:lstStyle/>
        <a:p>
          <a:r>
            <a:rPr lang="en-IE"/>
            <a:t>Purchases </a:t>
          </a:r>
          <a:endParaRPr lang="en-US"/>
        </a:p>
      </dgm:t>
    </dgm:pt>
    <dgm:pt modelId="{10C40BEB-004D-4B62-8EF7-FF2DF16D4D0A}" type="parTrans" cxnId="{88ECE947-BAB7-425D-A23E-466FBA8BBD19}">
      <dgm:prSet/>
      <dgm:spPr/>
      <dgm:t>
        <a:bodyPr/>
        <a:lstStyle/>
        <a:p>
          <a:endParaRPr lang="en-US"/>
        </a:p>
      </dgm:t>
    </dgm:pt>
    <dgm:pt modelId="{855DDDC4-9AA1-4624-A3E4-1339FED8D861}" type="sibTrans" cxnId="{88ECE947-BAB7-425D-A23E-466FBA8BBD19}">
      <dgm:prSet/>
      <dgm:spPr/>
      <dgm:t>
        <a:bodyPr/>
        <a:lstStyle/>
        <a:p>
          <a:endParaRPr lang="en-US"/>
        </a:p>
      </dgm:t>
    </dgm:pt>
    <dgm:pt modelId="{252A8FA9-A219-45B3-AC05-B4D85837BA02}">
      <dgm:prSet/>
      <dgm:spPr/>
      <dgm:t>
        <a:bodyPr/>
        <a:lstStyle/>
        <a:p>
          <a:r>
            <a:rPr lang="en-IE"/>
            <a:t>Purchases Returns</a:t>
          </a:r>
          <a:endParaRPr lang="en-US"/>
        </a:p>
      </dgm:t>
    </dgm:pt>
    <dgm:pt modelId="{A5484E08-31A7-4696-BEA7-A9FAB9219BF3}" type="parTrans" cxnId="{320ACEF9-BE7F-4D5C-8A8C-0BE9E0CAD475}">
      <dgm:prSet/>
      <dgm:spPr/>
      <dgm:t>
        <a:bodyPr/>
        <a:lstStyle/>
        <a:p>
          <a:endParaRPr lang="en-US"/>
        </a:p>
      </dgm:t>
    </dgm:pt>
    <dgm:pt modelId="{BB79FF1A-0D93-45DF-84D3-CDFB28BC5F3A}" type="sibTrans" cxnId="{320ACEF9-BE7F-4D5C-8A8C-0BE9E0CAD475}">
      <dgm:prSet/>
      <dgm:spPr/>
      <dgm:t>
        <a:bodyPr/>
        <a:lstStyle/>
        <a:p>
          <a:endParaRPr lang="en-US"/>
        </a:p>
      </dgm:t>
    </dgm:pt>
    <dgm:pt modelId="{35F96CD1-1ECE-4950-B538-BC05BDACC2D4}" type="pres">
      <dgm:prSet presAssocID="{2F03683C-2C85-4C00-A4DB-3FDC169408D5}" presName="diagram" presStyleCnt="0">
        <dgm:presLayoutVars>
          <dgm:dir/>
          <dgm:resizeHandles/>
        </dgm:presLayoutVars>
      </dgm:prSet>
      <dgm:spPr/>
    </dgm:pt>
    <dgm:pt modelId="{9EE862A5-7B58-4768-AD84-E09FCA01D0A2}" type="pres">
      <dgm:prSet presAssocID="{94D3CE21-E772-4B72-9C00-77067E3B5D27}" presName="firstNode" presStyleLbl="node1" presStyleIdx="0" presStyleCnt="5">
        <dgm:presLayoutVars>
          <dgm:bulletEnabled val="1"/>
        </dgm:presLayoutVars>
      </dgm:prSet>
      <dgm:spPr/>
    </dgm:pt>
    <dgm:pt modelId="{840DE3B6-0EC8-46A1-8FA9-BCED503F4DFA}" type="pres">
      <dgm:prSet presAssocID="{56846D45-B2B3-4AC3-982C-1ADBBC994476}" presName="sibTrans" presStyleLbl="sibTrans2D1" presStyleIdx="0" presStyleCnt="4"/>
      <dgm:spPr/>
    </dgm:pt>
    <dgm:pt modelId="{4D29C9F8-D840-465A-BD82-6895BC7F1A83}" type="pres">
      <dgm:prSet presAssocID="{6165410B-EC1E-4BB2-BDCF-148C9DE5D831}" presName="middleNode" presStyleCnt="0"/>
      <dgm:spPr/>
    </dgm:pt>
    <dgm:pt modelId="{66A00D29-4779-4424-A76B-894798879117}" type="pres">
      <dgm:prSet presAssocID="{6165410B-EC1E-4BB2-BDCF-148C9DE5D831}" presName="padding" presStyleLbl="node1" presStyleIdx="0" presStyleCnt="5"/>
      <dgm:spPr/>
    </dgm:pt>
    <dgm:pt modelId="{C5F0E3AA-53A8-4A34-B979-6029C9A6F800}" type="pres">
      <dgm:prSet presAssocID="{6165410B-EC1E-4BB2-BDCF-148C9DE5D831}" presName="shape" presStyleLbl="node1" presStyleIdx="1" presStyleCnt="5">
        <dgm:presLayoutVars>
          <dgm:bulletEnabled val="1"/>
        </dgm:presLayoutVars>
      </dgm:prSet>
      <dgm:spPr/>
    </dgm:pt>
    <dgm:pt modelId="{83F52E0A-22B7-4CB5-B3FE-8D717C8F9C70}" type="pres">
      <dgm:prSet presAssocID="{552352B3-451B-4946-91BA-9353B3F91877}" presName="sibTrans" presStyleLbl="sibTrans2D1" presStyleIdx="1" presStyleCnt="4"/>
      <dgm:spPr/>
    </dgm:pt>
    <dgm:pt modelId="{9DE92A0A-4BA7-4403-9E20-A474228D6B93}" type="pres">
      <dgm:prSet presAssocID="{6857D7DA-9FF2-4325-93EA-08811B10E886}" presName="middleNode" presStyleCnt="0"/>
      <dgm:spPr/>
    </dgm:pt>
    <dgm:pt modelId="{2D6E13AA-1791-4DB1-8F19-17D0AED0FA40}" type="pres">
      <dgm:prSet presAssocID="{6857D7DA-9FF2-4325-93EA-08811B10E886}" presName="padding" presStyleLbl="node1" presStyleIdx="1" presStyleCnt="5"/>
      <dgm:spPr/>
    </dgm:pt>
    <dgm:pt modelId="{9DA0DD5F-EE2B-475A-89F7-5AAA40C1F94E}" type="pres">
      <dgm:prSet presAssocID="{6857D7DA-9FF2-4325-93EA-08811B10E886}" presName="shape" presStyleLbl="node1" presStyleIdx="2" presStyleCnt="5">
        <dgm:presLayoutVars>
          <dgm:bulletEnabled val="1"/>
        </dgm:presLayoutVars>
      </dgm:prSet>
      <dgm:spPr/>
    </dgm:pt>
    <dgm:pt modelId="{55F7F409-019C-4813-B473-659A298B3AE8}" type="pres">
      <dgm:prSet presAssocID="{93B03573-0B27-4AE1-BD06-905CBB8FABE3}" presName="sibTrans" presStyleLbl="sibTrans2D1" presStyleIdx="2" presStyleCnt="4"/>
      <dgm:spPr/>
    </dgm:pt>
    <dgm:pt modelId="{5162E7BD-1ACE-4868-A306-74813DA9A0AC}" type="pres">
      <dgm:prSet presAssocID="{9EC77C9C-3588-43B4-A68F-5B8CFF4E75E8}" presName="middleNode" presStyleCnt="0"/>
      <dgm:spPr/>
    </dgm:pt>
    <dgm:pt modelId="{1BDE91AA-D0AE-48BD-9D04-D5FFBE2BA440}" type="pres">
      <dgm:prSet presAssocID="{9EC77C9C-3588-43B4-A68F-5B8CFF4E75E8}" presName="padding" presStyleLbl="node1" presStyleIdx="2" presStyleCnt="5"/>
      <dgm:spPr/>
    </dgm:pt>
    <dgm:pt modelId="{7C2DB23F-7BEB-4311-A4A7-D70424910601}" type="pres">
      <dgm:prSet presAssocID="{9EC77C9C-3588-43B4-A68F-5B8CFF4E75E8}" presName="shape" presStyleLbl="node1" presStyleIdx="3" presStyleCnt="5">
        <dgm:presLayoutVars>
          <dgm:bulletEnabled val="1"/>
        </dgm:presLayoutVars>
      </dgm:prSet>
      <dgm:spPr/>
    </dgm:pt>
    <dgm:pt modelId="{0D60ACF4-E199-4518-8985-FAA236295B9B}" type="pres">
      <dgm:prSet presAssocID="{855DDDC4-9AA1-4624-A3E4-1339FED8D861}" presName="sibTrans" presStyleLbl="sibTrans2D1" presStyleIdx="3" presStyleCnt="4"/>
      <dgm:spPr/>
    </dgm:pt>
    <dgm:pt modelId="{EE4A9267-EDF3-4CE0-B427-30D46B9F9B12}" type="pres">
      <dgm:prSet presAssocID="{252A8FA9-A219-45B3-AC05-B4D85837BA02}" presName="lastNode" presStyleLbl="node1" presStyleIdx="4" presStyleCnt="5">
        <dgm:presLayoutVars>
          <dgm:bulletEnabled val="1"/>
        </dgm:presLayoutVars>
      </dgm:prSet>
      <dgm:spPr/>
    </dgm:pt>
  </dgm:ptLst>
  <dgm:cxnLst>
    <dgm:cxn modelId="{BBF70D08-79F2-4D18-9A85-D16CB76145B0}" type="presOf" srcId="{9EC77C9C-3588-43B4-A68F-5B8CFF4E75E8}" destId="{7C2DB23F-7BEB-4311-A4A7-D70424910601}" srcOrd="0" destOrd="0" presId="urn:microsoft.com/office/officeart/2005/8/layout/bProcess2"/>
    <dgm:cxn modelId="{300C3B0A-BADB-49E8-AA5A-19CA2022DBC3}" type="presOf" srcId="{6857D7DA-9FF2-4325-93EA-08811B10E886}" destId="{9DA0DD5F-EE2B-475A-89F7-5AAA40C1F94E}" srcOrd="0" destOrd="0" presId="urn:microsoft.com/office/officeart/2005/8/layout/bProcess2"/>
    <dgm:cxn modelId="{3B1BC30E-BC69-4A08-91BE-3E7F9DD17275}" type="presOf" srcId="{855DDDC4-9AA1-4624-A3E4-1339FED8D861}" destId="{0D60ACF4-E199-4518-8985-FAA236295B9B}" srcOrd="0" destOrd="0" presId="urn:microsoft.com/office/officeart/2005/8/layout/bProcess2"/>
    <dgm:cxn modelId="{2AFA7D20-7B86-419B-974F-400BE8DDFC21}" type="presOf" srcId="{252A8FA9-A219-45B3-AC05-B4D85837BA02}" destId="{EE4A9267-EDF3-4CE0-B427-30D46B9F9B12}" srcOrd="0" destOrd="0" presId="urn:microsoft.com/office/officeart/2005/8/layout/bProcess2"/>
    <dgm:cxn modelId="{33BA0734-733A-4DD9-A639-F6E1212A8367}" srcId="{2F03683C-2C85-4C00-A4DB-3FDC169408D5}" destId="{94D3CE21-E772-4B72-9C00-77067E3B5D27}" srcOrd="0" destOrd="0" parTransId="{4CBF86D7-8661-4121-A472-22B718E6CB7E}" sibTransId="{56846D45-B2B3-4AC3-982C-1ADBBC994476}"/>
    <dgm:cxn modelId="{88ECE947-BAB7-425D-A23E-466FBA8BBD19}" srcId="{2F03683C-2C85-4C00-A4DB-3FDC169408D5}" destId="{9EC77C9C-3588-43B4-A68F-5B8CFF4E75E8}" srcOrd="3" destOrd="0" parTransId="{10C40BEB-004D-4B62-8EF7-FF2DF16D4D0A}" sibTransId="{855DDDC4-9AA1-4624-A3E4-1339FED8D861}"/>
    <dgm:cxn modelId="{01743948-714E-48CA-9B38-E1E9EA0A5A68}" srcId="{2F03683C-2C85-4C00-A4DB-3FDC169408D5}" destId="{6857D7DA-9FF2-4325-93EA-08811B10E886}" srcOrd="2" destOrd="0" parTransId="{C28CBC17-92C9-4672-9CD7-F9BBD875DE7C}" sibTransId="{93B03573-0B27-4AE1-BD06-905CBB8FABE3}"/>
    <dgm:cxn modelId="{02D88972-C083-4915-9A29-3EA41222D498}" type="presOf" srcId="{56846D45-B2B3-4AC3-982C-1ADBBC994476}" destId="{840DE3B6-0EC8-46A1-8FA9-BCED503F4DFA}" srcOrd="0" destOrd="0" presId="urn:microsoft.com/office/officeart/2005/8/layout/bProcess2"/>
    <dgm:cxn modelId="{A8540C75-C31A-4377-A532-3767314F2E2F}" type="presOf" srcId="{6165410B-EC1E-4BB2-BDCF-148C9DE5D831}" destId="{C5F0E3AA-53A8-4A34-B979-6029C9A6F800}" srcOrd="0" destOrd="0" presId="urn:microsoft.com/office/officeart/2005/8/layout/bProcess2"/>
    <dgm:cxn modelId="{E7A6E459-4D4C-46F9-B2CC-C659EC8AC3D5}" srcId="{2F03683C-2C85-4C00-A4DB-3FDC169408D5}" destId="{6165410B-EC1E-4BB2-BDCF-148C9DE5D831}" srcOrd="1" destOrd="0" parTransId="{197E9F28-E9F6-48ED-AA5F-E7F3C2573819}" sibTransId="{552352B3-451B-4946-91BA-9353B3F91877}"/>
    <dgm:cxn modelId="{C787958C-3995-4EA0-847E-8E99DF6FA4EB}" type="presOf" srcId="{94D3CE21-E772-4B72-9C00-77067E3B5D27}" destId="{9EE862A5-7B58-4768-AD84-E09FCA01D0A2}" srcOrd="0" destOrd="0" presId="urn:microsoft.com/office/officeart/2005/8/layout/bProcess2"/>
    <dgm:cxn modelId="{D8ABF59E-7B89-4233-8CF4-AC9E4D88F052}" type="presOf" srcId="{552352B3-451B-4946-91BA-9353B3F91877}" destId="{83F52E0A-22B7-4CB5-B3FE-8D717C8F9C70}" srcOrd="0" destOrd="0" presId="urn:microsoft.com/office/officeart/2005/8/layout/bProcess2"/>
    <dgm:cxn modelId="{A567AAE1-B918-447E-BCBA-5984BB6E92BC}" type="presOf" srcId="{93B03573-0B27-4AE1-BD06-905CBB8FABE3}" destId="{55F7F409-019C-4813-B473-659A298B3AE8}" srcOrd="0" destOrd="0" presId="urn:microsoft.com/office/officeart/2005/8/layout/bProcess2"/>
    <dgm:cxn modelId="{1EDC90E7-9E36-425D-8022-B81657186974}" type="presOf" srcId="{2F03683C-2C85-4C00-A4DB-3FDC169408D5}" destId="{35F96CD1-1ECE-4950-B538-BC05BDACC2D4}" srcOrd="0" destOrd="0" presId="urn:microsoft.com/office/officeart/2005/8/layout/bProcess2"/>
    <dgm:cxn modelId="{320ACEF9-BE7F-4D5C-8A8C-0BE9E0CAD475}" srcId="{2F03683C-2C85-4C00-A4DB-3FDC169408D5}" destId="{252A8FA9-A219-45B3-AC05-B4D85837BA02}" srcOrd="4" destOrd="0" parTransId="{A5484E08-31A7-4696-BEA7-A9FAB9219BF3}" sibTransId="{BB79FF1A-0D93-45DF-84D3-CDFB28BC5F3A}"/>
    <dgm:cxn modelId="{46CF78CD-CCD8-4196-A32F-0C8A0BFB339A}" type="presParOf" srcId="{35F96CD1-1ECE-4950-B538-BC05BDACC2D4}" destId="{9EE862A5-7B58-4768-AD84-E09FCA01D0A2}" srcOrd="0" destOrd="0" presId="urn:microsoft.com/office/officeart/2005/8/layout/bProcess2"/>
    <dgm:cxn modelId="{A2474A7D-E550-41F7-814F-2493D457EFA1}" type="presParOf" srcId="{35F96CD1-1ECE-4950-B538-BC05BDACC2D4}" destId="{840DE3B6-0EC8-46A1-8FA9-BCED503F4DFA}" srcOrd="1" destOrd="0" presId="urn:microsoft.com/office/officeart/2005/8/layout/bProcess2"/>
    <dgm:cxn modelId="{13DC9E80-FC85-409A-8278-B9CD1CA558FF}" type="presParOf" srcId="{35F96CD1-1ECE-4950-B538-BC05BDACC2D4}" destId="{4D29C9F8-D840-465A-BD82-6895BC7F1A83}" srcOrd="2" destOrd="0" presId="urn:microsoft.com/office/officeart/2005/8/layout/bProcess2"/>
    <dgm:cxn modelId="{E2CD347F-0DEB-4E01-A222-C0F52D0B9AA0}" type="presParOf" srcId="{4D29C9F8-D840-465A-BD82-6895BC7F1A83}" destId="{66A00D29-4779-4424-A76B-894798879117}" srcOrd="0" destOrd="0" presId="urn:microsoft.com/office/officeart/2005/8/layout/bProcess2"/>
    <dgm:cxn modelId="{6D8229A6-DE74-4241-AE67-DB47457C6FB1}" type="presParOf" srcId="{4D29C9F8-D840-465A-BD82-6895BC7F1A83}" destId="{C5F0E3AA-53A8-4A34-B979-6029C9A6F800}" srcOrd="1" destOrd="0" presId="urn:microsoft.com/office/officeart/2005/8/layout/bProcess2"/>
    <dgm:cxn modelId="{93A61656-E7B2-40AF-84EE-63572DAAC453}" type="presParOf" srcId="{35F96CD1-1ECE-4950-B538-BC05BDACC2D4}" destId="{83F52E0A-22B7-4CB5-B3FE-8D717C8F9C70}" srcOrd="3" destOrd="0" presId="urn:microsoft.com/office/officeart/2005/8/layout/bProcess2"/>
    <dgm:cxn modelId="{8B25BABA-E66A-4796-8A19-BAA1C410BC01}" type="presParOf" srcId="{35F96CD1-1ECE-4950-B538-BC05BDACC2D4}" destId="{9DE92A0A-4BA7-4403-9E20-A474228D6B93}" srcOrd="4" destOrd="0" presId="urn:microsoft.com/office/officeart/2005/8/layout/bProcess2"/>
    <dgm:cxn modelId="{79F60E0E-6E53-42B0-B465-87D7F9F12DE7}" type="presParOf" srcId="{9DE92A0A-4BA7-4403-9E20-A474228D6B93}" destId="{2D6E13AA-1791-4DB1-8F19-17D0AED0FA40}" srcOrd="0" destOrd="0" presId="urn:microsoft.com/office/officeart/2005/8/layout/bProcess2"/>
    <dgm:cxn modelId="{B4A9CAE9-B8C4-408E-9280-74C1ACD5F200}" type="presParOf" srcId="{9DE92A0A-4BA7-4403-9E20-A474228D6B93}" destId="{9DA0DD5F-EE2B-475A-89F7-5AAA40C1F94E}" srcOrd="1" destOrd="0" presId="urn:microsoft.com/office/officeart/2005/8/layout/bProcess2"/>
    <dgm:cxn modelId="{20CA5200-17D6-43DC-B51F-B49842FDA8EC}" type="presParOf" srcId="{35F96CD1-1ECE-4950-B538-BC05BDACC2D4}" destId="{55F7F409-019C-4813-B473-659A298B3AE8}" srcOrd="5" destOrd="0" presId="urn:microsoft.com/office/officeart/2005/8/layout/bProcess2"/>
    <dgm:cxn modelId="{146CA9EA-E6F5-4961-8B23-8BFE62702145}" type="presParOf" srcId="{35F96CD1-1ECE-4950-B538-BC05BDACC2D4}" destId="{5162E7BD-1ACE-4868-A306-74813DA9A0AC}" srcOrd="6" destOrd="0" presId="urn:microsoft.com/office/officeart/2005/8/layout/bProcess2"/>
    <dgm:cxn modelId="{047DA03F-FD15-485A-8DF0-7A030D4C561C}" type="presParOf" srcId="{5162E7BD-1ACE-4868-A306-74813DA9A0AC}" destId="{1BDE91AA-D0AE-48BD-9D04-D5FFBE2BA440}" srcOrd="0" destOrd="0" presId="urn:microsoft.com/office/officeart/2005/8/layout/bProcess2"/>
    <dgm:cxn modelId="{D0D86ABC-CC83-4A30-A048-F2E2CE340063}" type="presParOf" srcId="{5162E7BD-1ACE-4868-A306-74813DA9A0AC}" destId="{7C2DB23F-7BEB-4311-A4A7-D70424910601}" srcOrd="1" destOrd="0" presId="urn:microsoft.com/office/officeart/2005/8/layout/bProcess2"/>
    <dgm:cxn modelId="{D049573F-2749-4F08-9B51-C2DEF1AA617C}" type="presParOf" srcId="{35F96CD1-1ECE-4950-B538-BC05BDACC2D4}" destId="{0D60ACF4-E199-4518-8985-FAA236295B9B}" srcOrd="7" destOrd="0" presId="urn:microsoft.com/office/officeart/2005/8/layout/bProcess2"/>
    <dgm:cxn modelId="{0DA2F65A-09BB-4445-8BEE-9C03E8C2798D}" type="presParOf" srcId="{35F96CD1-1ECE-4950-B538-BC05BDACC2D4}" destId="{EE4A9267-EDF3-4CE0-B427-30D46B9F9B12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9D6B2-03F3-4570-818D-E7AF5DA339EA}">
      <dsp:nvSpPr>
        <dsp:cNvPr id="0" name=""/>
        <dsp:cNvSpPr/>
      </dsp:nvSpPr>
      <dsp:spPr>
        <a:xfrm>
          <a:off x="0" y="729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CECE2-2ADE-4FA5-BC55-CEBF4DA3807C}">
      <dsp:nvSpPr>
        <dsp:cNvPr id="0" name=""/>
        <dsp:cNvSpPr/>
      </dsp:nvSpPr>
      <dsp:spPr>
        <a:xfrm>
          <a:off x="0" y="72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Workings</a:t>
          </a:r>
          <a:endParaRPr lang="en-US" sz="3000" kern="1200"/>
        </a:p>
      </dsp:txBody>
      <dsp:txXfrm>
        <a:off x="0" y="729"/>
        <a:ext cx="6879517" cy="853110"/>
      </dsp:txXfrm>
    </dsp:sp>
    <dsp:sp modelId="{B210DF7D-A8B2-49B8-A3A3-2FFFD87C87F8}">
      <dsp:nvSpPr>
        <dsp:cNvPr id="0" name=""/>
        <dsp:cNvSpPr/>
      </dsp:nvSpPr>
      <dsp:spPr>
        <a:xfrm>
          <a:off x="0" y="853839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EBF10-514B-4854-B61B-714EB7D82FE4}">
      <dsp:nvSpPr>
        <dsp:cNvPr id="0" name=""/>
        <dsp:cNvSpPr/>
      </dsp:nvSpPr>
      <dsp:spPr>
        <a:xfrm>
          <a:off x="0" y="85383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Figures</a:t>
          </a:r>
          <a:endParaRPr lang="en-US" sz="3000" kern="1200"/>
        </a:p>
      </dsp:txBody>
      <dsp:txXfrm>
        <a:off x="0" y="853839"/>
        <a:ext cx="6879517" cy="853110"/>
      </dsp:txXfrm>
    </dsp:sp>
    <dsp:sp modelId="{5C9D5127-8404-4EB6-973B-2F357A5DF611}">
      <dsp:nvSpPr>
        <dsp:cNvPr id="0" name=""/>
        <dsp:cNvSpPr/>
      </dsp:nvSpPr>
      <dsp:spPr>
        <a:xfrm>
          <a:off x="0" y="1706949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1B5F6-8697-4B01-806A-7C4A696E88FF}">
      <dsp:nvSpPr>
        <dsp:cNvPr id="0" name=""/>
        <dsp:cNvSpPr/>
      </dsp:nvSpPr>
      <dsp:spPr>
        <a:xfrm>
          <a:off x="0" y="170694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Words</a:t>
          </a:r>
          <a:endParaRPr lang="en-US" sz="3000" kern="1200"/>
        </a:p>
      </dsp:txBody>
      <dsp:txXfrm>
        <a:off x="0" y="1706949"/>
        <a:ext cx="6879517" cy="853110"/>
      </dsp:txXfrm>
    </dsp:sp>
    <dsp:sp modelId="{D5EB8E91-3003-4EE4-91C3-75D5F3B5B8ED}">
      <dsp:nvSpPr>
        <dsp:cNvPr id="0" name=""/>
        <dsp:cNvSpPr/>
      </dsp:nvSpPr>
      <dsp:spPr>
        <a:xfrm>
          <a:off x="0" y="2560059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94E3C-EF7E-4882-B8F4-645668FFAA03}">
      <dsp:nvSpPr>
        <dsp:cNvPr id="0" name=""/>
        <dsp:cNvSpPr/>
      </dsp:nvSpPr>
      <dsp:spPr>
        <a:xfrm>
          <a:off x="0" y="256005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Layout</a:t>
          </a:r>
          <a:endParaRPr lang="en-US" sz="3000" kern="1200"/>
        </a:p>
      </dsp:txBody>
      <dsp:txXfrm>
        <a:off x="0" y="2560059"/>
        <a:ext cx="6879517" cy="853110"/>
      </dsp:txXfrm>
    </dsp:sp>
    <dsp:sp modelId="{7EE3C3C8-8555-4A6E-822B-5493D6A0BA3C}">
      <dsp:nvSpPr>
        <dsp:cNvPr id="0" name=""/>
        <dsp:cNvSpPr/>
      </dsp:nvSpPr>
      <dsp:spPr>
        <a:xfrm>
          <a:off x="0" y="3413170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F6780-B5B7-457A-A217-A963FD35ADC3}">
      <dsp:nvSpPr>
        <dsp:cNvPr id="0" name=""/>
        <dsp:cNvSpPr/>
      </dsp:nvSpPr>
      <dsp:spPr>
        <a:xfrm>
          <a:off x="0" y="3413170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Timing</a:t>
          </a:r>
          <a:endParaRPr lang="en-US" sz="3000" kern="1200"/>
        </a:p>
      </dsp:txBody>
      <dsp:txXfrm>
        <a:off x="0" y="3413170"/>
        <a:ext cx="6879517" cy="853110"/>
      </dsp:txXfrm>
    </dsp:sp>
    <dsp:sp modelId="{757AA314-A3D3-451C-99AA-7175157263B9}">
      <dsp:nvSpPr>
        <dsp:cNvPr id="0" name=""/>
        <dsp:cNvSpPr/>
      </dsp:nvSpPr>
      <dsp:spPr>
        <a:xfrm>
          <a:off x="0" y="4266280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D54BA-8297-4CE3-AABF-A468962905DD}">
      <dsp:nvSpPr>
        <dsp:cNvPr id="0" name=""/>
        <dsp:cNvSpPr/>
      </dsp:nvSpPr>
      <dsp:spPr>
        <a:xfrm>
          <a:off x="0" y="4266280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Old System 54 minutes</a:t>
          </a:r>
          <a:endParaRPr lang="en-US" sz="3000" kern="1200"/>
        </a:p>
      </dsp:txBody>
      <dsp:txXfrm>
        <a:off x="0" y="4266280"/>
        <a:ext cx="6879517" cy="853110"/>
      </dsp:txXfrm>
    </dsp:sp>
    <dsp:sp modelId="{BC93BD12-A63B-4F97-A93B-CDDA97653A61}">
      <dsp:nvSpPr>
        <dsp:cNvPr id="0" name=""/>
        <dsp:cNvSpPr/>
      </dsp:nvSpPr>
      <dsp:spPr>
        <a:xfrm>
          <a:off x="0" y="5119390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74C00-8788-4ABA-B3FC-7D2492A87AEE}">
      <dsp:nvSpPr>
        <dsp:cNvPr id="0" name=""/>
        <dsp:cNvSpPr/>
      </dsp:nvSpPr>
      <dsp:spPr>
        <a:xfrm>
          <a:off x="0" y="5119390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000" kern="1200"/>
            <a:t>COVID modification 1 hour 12 minutes</a:t>
          </a:r>
          <a:endParaRPr lang="en-US" sz="3000" kern="1200"/>
        </a:p>
      </dsp:txBody>
      <dsp:txXfrm>
        <a:off x="0" y="5119390"/>
        <a:ext cx="6879517" cy="8531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61FE7-DF26-425D-B2EB-AF1FF7F4CD1D}">
      <dsp:nvSpPr>
        <dsp:cNvPr id="0" name=""/>
        <dsp:cNvSpPr/>
      </dsp:nvSpPr>
      <dsp:spPr>
        <a:xfrm>
          <a:off x="1735998" y="2916"/>
          <a:ext cx="3407519" cy="1084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Put in original entries into the accounts as stated in the question</a:t>
          </a:r>
          <a:endParaRPr lang="en-US" sz="1800" kern="1200"/>
        </a:p>
      </dsp:txBody>
      <dsp:txXfrm>
        <a:off x="1767776" y="34694"/>
        <a:ext cx="3343963" cy="1021425"/>
      </dsp:txXfrm>
    </dsp:sp>
    <dsp:sp modelId="{80B66240-00E6-45A1-8C57-5C2311D0D82F}">
      <dsp:nvSpPr>
        <dsp:cNvPr id="0" name=""/>
        <dsp:cNvSpPr/>
      </dsp:nvSpPr>
      <dsp:spPr>
        <a:xfrm rot="5400000">
          <a:off x="3236324" y="1115022"/>
          <a:ext cx="406867" cy="488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293285" y="1155709"/>
        <a:ext cx="292945" cy="284807"/>
      </dsp:txXfrm>
    </dsp:sp>
    <dsp:sp modelId="{D5000A01-79E8-4A56-8A7F-940D8868C409}">
      <dsp:nvSpPr>
        <dsp:cNvPr id="0" name=""/>
        <dsp:cNvSpPr/>
      </dsp:nvSpPr>
      <dsp:spPr>
        <a:xfrm>
          <a:off x="1735998" y="1630388"/>
          <a:ext cx="3407519" cy="1084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Put the entries into Boxes</a:t>
          </a:r>
          <a:endParaRPr lang="en-US" sz="1800" kern="1200"/>
        </a:p>
      </dsp:txBody>
      <dsp:txXfrm>
        <a:off x="1767776" y="1662166"/>
        <a:ext cx="3343963" cy="1021425"/>
      </dsp:txXfrm>
    </dsp:sp>
    <dsp:sp modelId="{DC5AD684-3223-4574-904E-FA1160FE31B7}">
      <dsp:nvSpPr>
        <dsp:cNvPr id="0" name=""/>
        <dsp:cNvSpPr/>
      </dsp:nvSpPr>
      <dsp:spPr>
        <a:xfrm rot="5400000">
          <a:off x="3236324" y="2742494"/>
          <a:ext cx="406867" cy="488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293285" y="2783181"/>
        <a:ext cx="292945" cy="284807"/>
      </dsp:txXfrm>
    </dsp:sp>
    <dsp:sp modelId="{EDCB8177-F57A-48CD-B0FA-026689091248}">
      <dsp:nvSpPr>
        <dsp:cNvPr id="0" name=""/>
        <dsp:cNvSpPr/>
      </dsp:nvSpPr>
      <dsp:spPr>
        <a:xfrm>
          <a:off x="1735998" y="3257860"/>
          <a:ext cx="3407519" cy="1084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If there is an IMBALANCE between DEBITS and CREDITS, then the difference goes into </a:t>
          </a:r>
          <a:endParaRPr lang="en-US" sz="1800" kern="1200"/>
        </a:p>
      </dsp:txBody>
      <dsp:txXfrm>
        <a:off x="1767776" y="3289638"/>
        <a:ext cx="3343963" cy="1021425"/>
      </dsp:txXfrm>
    </dsp:sp>
    <dsp:sp modelId="{F860158A-CA2C-4944-8665-DABD6C8F958E}">
      <dsp:nvSpPr>
        <dsp:cNvPr id="0" name=""/>
        <dsp:cNvSpPr/>
      </dsp:nvSpPr>
      <dsp:spPr>
        <a:xfrm rot="5400000">
          <a:off x="3236324" y="4369966"/>
          <a:ext cx="406867" cy="488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293285" y="4410653"/>
        <a:ext cx="292945" cy="284807"/>
      </dsp:txXfrm>
    </dsp:sp>
    <dsp:sp modelId="{D89B97B7-8EBE-4CFB-9135-DC7F48A4EE7D}">
      <dsp:nvSpPr>
        <dsp:cNvPr id="0" name=""/>
        <dsp:cNvSpPr/>
      </dsp:nvSpPr>
      <dsp:spPr>
        <a:xfrm>
          <a:off x="1735998" y="4885332"/>
          <a:ext cx="3407519" cy="1084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SUSPENSE</a:t>
          </a:r>
          <a:endParaRPr lang="en-US" sz="1800" kern="1200"/>
        </a:p>
      </dsp:txBody>
      <dsp:txXfrm>
        <a:off x="1767776" y="4917110"/>
        <a:ext cx="3343963" cy="10214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F256D-BF6F-4C70-B60D-D4C458B36E4D}">
      <dsp:nvSpPr>
        <dsp:cNvPr id="0" name=""/>
        <dsp:cNvSpPr/>
      </dsp:nvSpPr>
      <dsp:spPr>
        <a:xfrm>
          <a:off x="0" y="970649"/>
          <a:ext cx="6879517" cy="17919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878A1-DFCE-408B-AEF5-F7463799EC47}">
      <dsp:nvSpPr>
        <dsp:cNvPr id="0" name=""/>
        <dsp:cNvSpPr/>
      </dsp:nvSpPr>
      <dsp:spPr>
        <a:xfrm>
          <a:off x="542070" y="1373842"/>
          <a:ext cx="985582" cy="9855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BA9A2-97E9-4A0E-9C83-E4610D82D632}">
      <dsp:nvSpPr>
        <dsp:cNvPr id="0" name=""/>
        <dsp:cNvSpPr/>
      </dsp:nvSpPr>
      <dsp:spPr>
        <a:xfrm>
          <a:off x="2069724" y="970649"/>
          <a:ext cx="4809792" cy="1791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650" tIns="189650" rIns="189650" bIns="1896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Put in the CORRECT entries into the CORRECT accounts.</a:t>
          </a:r>
          <a:endParaRPr lang="en-US" sz="2500" kern="1200"/>
        </a:p>
      </dsp:txBody>
      <dsp:txXfrm>
        <a:off x="2069724" y="970649"/>
        <a:ext cx="4809792" cy="1791969"/>
      </dsp:txXfrm>
    </dsp:sp>
    <dsp:sp modelId="{108BD6A2-F643-4187-94AB-A7AD12C8718D}">
      <dsp:nvSpPr>
        <dsp:cNvPr id="0" name=""/>
        <dsp:cNvSpPr/>
      </dsp:nvSpPr>
      <dsp:spPr>
        <a:xfrm>
          <a:off x="0" y="3210611"/>
          <a:ext cx="6879517" cy="17919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57023-53C3-43D2-8A18-423F82A8BC74}">
      <dsp:nvSpPr>
        <dsp:cNvPr id="0" name=""/>
        <dsp:cNvSpPr/>
      </dsp:nvSpPr>
      <dsp:spPr>
        <a:xfrm>
          <a:off x="542070" y="3613804"/>
          <a:ext cx="985582" cy="9855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30599-F138-47E9-AD25-84FD2D992DF4}">
      <dsp:nvSpPr>
        <dsp:cNvPr id="0" name=""/>
        <dsp:cNvSpPr/>
      </dsp:nvSpPr>
      <dsp:spPr>
        <a:xfrm>
          <a:off x="2069724" y="3210611"/>
          <a:ext cx="4809792" cy="1791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650" tIns="189650" rIns="189650" bIns="1896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Use the PEARLS rule and make sure that there is a double entry that BALANCES</a:t>
          </a:r>
          <a:endParaRPr lang="en-US" sz="2500" kern="1200"/>
        </a:p>
      </dsp:txBody>
      <dsp:txXfrm>
        <a:off x="2069724" y="3210611"/>
        <a:ext cx="4809792" cy="17919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7121-FB72-4BA9-92B4-3170991F2091}">
      <dsp:nvSpPr>
        <dsp:cNvPr id="0" name=""/>
        <dsp:cNvSpPr/>
      </dsp:nvSpPr>
      <dsp:spPr>
        <a:xfrm>
          <a:off x="0" y="0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63CD9-50AA-4FB6-B320-F9DA1584A3AA}">
      <dsp:nvSpPr>
        <dsp:cNvPr id="0" name=""/>
        <dsp:cNvSpPr/>
      </dsp:nvSpPr>
      <dsp:spPr>
        <a:xfrm>
          <a:off x="0" y="0"/>
          <a:ext cx="6879517" cy="298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Fix the mistakes from STEP 1 using double entry and SUSPENSE</a:t>
          </a:r>
          <a:endParaRPr lang="en-US" sz="4700" kern="1200"/>
        </a:p>
      </dsp:txBody>
      <dsp:txXfrm>
        <a:off x="0" y="0"/>
        <a:ext cx="6879517" cy="2986615"/>
      </dsp:txXfrm>
    </dsp:sp>
    <dsp:sp modelId="{444FD280-F4C7-4BB7-8F8A-1174C5622971}">
      <dsp:nvSpPr>
        <dsp:cNvPr id="0" name=""/>
        <dsp:cNvSpPr/>
      </dsp:nvSpPr>
      <dsp:spPr>
        <a:xfrm>
          <a:off x="0" y="2986615"/>
          <a:ext cx="6879517" cy="0"/>
        </a:xfrm>
        <a:prstGeom prst="line">
          <a:avLst/>
        </a:prstGeom>
        <a:solidFill>
          <a:schemeClr val="accent2">
            <a:hueOff val="-1487534"/>
            <a:satOff val="-9940"/>
            <a:lumOff val="2745"/>
            <a:alphaOff val="0"/>
          </a:schemeClr>
        </a:solidFill>
        <a:ln w="12700" cap="flat" cmpd="sng" algn="ctr">
          <a:solidFill>
            <a:schemeClr val="accent2">
              <a:hueOff val="-1487534"/>
              <a:satOff val="-9940"/>
              <a:lumOff val="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252B9-4007-4A55-B431-2BBC16DB5DD6}">
      <dsp:nvSpPr>
        <dsp:cNvPr id="0" name=""/>
        <dsp:cNvSpPr/>
      </dsp:nvSpPr>
      <dsp:spPr>
        <a:xfrm>
          <a:off x="0" y="2986615"/>
          <a:ext cx="6879517" cy="298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All the FRESH entries ( Not the entries in BOXES) will make up the JOURNAL entries</a:t>
          </a:r>
          <a:endParaRPr lang="en-US" sz="4700" kern="1200"/>
        </a:p>
      </dsp:txBody>
      <dsp:txXfrm>
        <a:off x="0" y="2986615"/>
        <a:ext cx="6879517" cy="29866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A624-6066-4F39-8296-5BCFCBA2C195}">
      <dsp:nvSpPr>
        <dsp:cNvPr id="0" name=""/>
        <dsp:cNvSpPr/>
      </dsp:nvSpPr>
      <dsp:spPr>
        <a:xfrm>
          <a:off x="0" y="729"/>
          <a:ext cx="6879517" cy="17062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7CBFB-8B7F-461B-8A98-12C21C10C396}">
      <dsp:nvSpPr>
        <dsp:cNvPr id="0" name=""/>
        <dsp:cNvSpPr/>
      </dsp:nvSpPr>
      <dsp:spPr>
        <a:xfrm>
          <a:off x="516131" y="384628"/>
          <a:ext cx="938421" cy="9384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9D37D-4E36-4308-8EC3-DC8834DD2EAE}">
      <dsp:nvSpPr>
        <dsp:cNvPr id="0" name=""/>
        <dsp:cNvSpPr/>
      </dsp:nvSpPr>
      <dsp:spPr>
        <a:xfrm>
          <a:off x="1970684" y="729"/>
          <a:ext cx="4908832" cy="1706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575" tIns="180575" rIns="180575" bIns="18057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/>
            <a:t>Reduce Closing Stock by damaged amount</a:t>
          </a:r>
          <a:endParaRPr lang="en-US" sz="2500" kern="1200"/>
        </a:p>
      </dsp:txBody>
      <dsp:txXfrm>
        <a:off x="1970684" y="729"/>
        <a:ext cx="4908832" cy="1706220"/>
      </dsp:txXfrm>
    </dsp:sp>
    <dsp:sp modelId="{4465AB6B-16B5-498D-9883-BD148C2C8E75}">
      <dsp:nvSpPr>
        <dsp:cNvPr id="0" name=""/>
        <dsp:cNvSpPr/>
      </dsp:nvSpPr>
      <dsp:spPr>
        <a:xfrm>
          <a:off x="0" y="2133504"/>
          <a:ext cx="6879517" cy="17062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B8378-CB4D-4493-944B-13821AF3DCE7}">
      <dsp:nvSpPr>
        <dsp:cNvPr id="0" name=""/>
        <dsp:cNvSpPr/>
      </dsp:nvSpPr>
      <dsp:spPr>
        <a:xfrm>
          <a:off x="516131" y="2517404"/>
          <a:ext cx="938421" cy="9384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5DABE-603D-4BC3-928A-B4E2305DA77A}">
      <dsp:nvSpPr>
        <dsp:cNvPr id="0" name=""/>
        <dsp:cNvSpPr/>
      </dsp:nvSpPr>
      <dsp:spPr>
        <a:xfrm>
          <a:off x="1970684" y="2133504"/>
          <a:ext cx="4908832" cy="1706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575" tIns="180575" rIns="180575" bIns="18057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/>
            <a:t>This affects Trading A/C</a:t>
          </a:r>
          <a:endParaRPr lang="en-US" sz="2500" kern="1200"/>
        </a:p>
      </dsp:txBody>
      <dsp:txXfrm>
        <a:off x="1970684" y="2133504"/>
        <a:ext cx="4908832" cy="1706220"/>
      </dsp:txXfrm>
    </dsp:sp>
    <dsp:sp modelId="{9A42E0C6-4CCF-4763-96C1-25AA84E1BF04}">
      <dsp:nvSpPr>
        <dsp:cNvPr id="0" name=""/>
        <dsp:cNvSpPr/>
      </dsp:nvSpPr>
      <dsp:spPr>
        <a:xfrm>
          <a:off x="0" y="4266280"/>
          <a:ext cx="6879517" cy="170622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AC52C-BEE5-45EF-AB5F-6CCE7AC8327A}">
      <dsp:nvSpPr>
        <dsp:cNvPr id="0" name=""/>
        <dsp:cNvSpPr/>
      </dsp:nvSpPr>
      <dsp:spPr>
        <a:xfrm>
          <a:off x="516131" y="4650179"/>
          <a:ext cx="938421" cy="9384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27328-B638-4CF1-AC32-E1242B56C087}">
      <dsp:nvSpPr>
        <dsp:cNvPr id="0" name=""/>
        <dsp:cNvSpPr/>
      </dsp:nvSpPr>
      <dsp:spPr>
        <a:xfrm>
          <a:off x="1970684" y="4266280"/>
          <a:ext cx="4908832" cy="1706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575" tIns="180575" rIns="180575" bIns="18057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/>
            <a:t>CABS</a:t>
          </a:r>
          <a:endParaRPr lang="en-US" sz="2500" kern="1200"/>
        </a:p>
      </dsp:txBody>
      <dsp:txXfrm>
        <a:off x="1970684" y="4266280"/>
        <a:ext cx="4908832" cy="1706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D71C4-FDEA-43CC-8C25-E3D2374D3196}">
      <dsp:nvSpPr>
        <dsp:cNvPr id="0" name=""/>
        <dsp:cNvSpPr/>
      </dsp:nvSpPr>
      <dsp:spPr>
        <a:xfrm>
          <a:off x="0" y="729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2A581-6C6A-4156-AFC5-15EB775C9DF4}">
      <dsp:nvSpPr>
        <dsp:cNvPr id="0" name=""/>
        <dsp:cNvSpPr/>
      </dsp:nvSpPr>
      <dsp:spPr>
        <a:xfrm>
          <a:off x="0" y="72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Know the patterns and trends</a:t>
          </a:r>
          <a:endParaRPr lang="en-US" sz="2400" kern="1200"/>
        </a:p>
      </dsp:txBody>
      <dsp:txXfrm>
        <a:off x="0" y="729"/>
        <a:ext cx="6879517" cy="853110"/>
      </dsp:txXfrm>
    </dsp:sp>
    <dsp:sp modelId="{64149A71-F966-459D-BB12-0CCF93418933}">
      <dsp:nvSpPr>
        <dsp:cNvPr id="0" name=""/>
        <dsp:cNvSpPr/>
      </dsp:nvSpPr>
      <dsp:spPr>
        <a:xfrm>
          <a:off x="0" y="853839"/>
          <a:ext cx="6879517" cy="0"/>
        </a:xfrm>
        <a:prstGeom prst="line">
          <a:avLst/>
        </a:prstGeom>
        <a:solidFill>
          <a:schemeClr val="accent2">
            <a:hueOff val="-247922"/>
            <a:satOff val="-1657"/>
            <a:lumOff val="457"/>
            <a:alphaOff val="0"/>
          </a:schemeClr>
        </a:solidFill>
        <a:ln w="12700" cap="flat" cmpd="sng" algn="ctr">
          <a:solidFill>
            <a:schemeClr val="accent2">
              <a:hueOff val="-247922"/>
              <a:satOff val="-1657"/>
              <a:lumOff val="4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9BB4-DF4C-4BB9-83A4-8C909B8E86DA}">
      <dsp:nvSpPr>
        <dsp:cNvPr id="0" name=""/>
        <dsp:cNvSpPr/>
      </dsp:nvSpPr>
      <dsp:spPr>
        <a:xfrm>
          <a:off x="0" y="85383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Become familiar with EVERY adjustment from 1997 to 2022 in Q1</a:t>
          </a:r>
          <a:endParaRPr lang="en-US" sz="2400" kern="1200"/>
        </a:p>
      </dsp:txBody>
      <dsp:txXfrm>
        <a:off x="0" y="853839"/>
        <a:ext cx="6879517" cy="853110"/>
      </dsp:txXfrm>
    </dsp:sp>
    <dsp:sp modelId="{6B36A6C3-C67F-4A09-9B4E-B559260C4F03}">
      <dsp:nvSpPr>
        <dsp:cNvPr id="0" name=""/>
        <dsp:cNvSpPr/>
      </dsp:nvSpPr>
      <dsp:spPr>
        <a:xfrm>
          <a:off x="0" y="1706949"/>
          <a:ext cx="6879517" cy="0"/>
        </a:xfrm>
        <a:prstGeom prst="line">
          <a:avLst/>
        </a:prstGeom>
        <a:solidFill>
          <a:schemeClr val="accent2">
            <a:hueOff val="-495845"/>
            <a:satOff val="-3313"/>
            <a:lumOff val="915"/>
            <a:alphaOff val="0"/>
          </a:schemeClr>
        </a:solidFill>
        <a:ln w="12700" cap="flat" cmpd="sng" algn="ctr">
          <a:solidFill>
            <a:schemeClr val="accent2">
              <a:hueOff val="-495845"/>
              <a:satOff val="-3313"/>
              <a:lumOff val="9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9DA88-A19C-412F-A503-AE890E870377}">
      <dsp:nvSpPr>
        <dsp:cNvPr id="0" name=""/>
        <dsp:cNvSpPr/>
      </dsp:nvSpPr>
      <dsp:spPr>
        <a:xfrm>
          <a:off x="0" y="170694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Some Mock Company questions are very useful</a:t>
          </a:r>
          <a:endParaRPr lang="en-US" sz="2400" kern="1200"/>
        </a:p>
      </dsp:txBody>
      <dsp:txXfrm>
        <a:off x="0" y="1706949"/>
        <a:ext cx="6879517" cy="853110"/>
      </dsp:txXfrm>
    </dsp:sp>
    <dsp:sp modelId="{C8F8DA58-4A90-4075-9E0E-0E41B1F3CB46}">
      <dsp:nvSpPr>
        <dsp:cNvPr id="0" name=""/>
        <dsp:cNvSpPr/>
      </dsp:nvSpPr>
      <dsp:spPr>
        <a:xfrm>
          <a:off x="0" y="2560059"/>
          <a:ext cx="6879517" cy="0"/>
        </a:xfrm>
        <a:prstGeom prst="line">
          <a:avLst/>
        </a:prstGeom>
        <a:solidFill>
          <a:schemeClr val="accent2">
            <a:hueOff val="-743767"/>
            <a:satOff val="-4970"/>
            <a:lumOff val="1372"/>
            <a:alphaOff val="0"/>
          </a:schemeClr>
        </a:solidFill>
        <a:ln w="12700" cap="flat" cmpd="sng" algn="ctr">
          <a:solidFill>
            <a:schemeClr val="accent2">
              <a:hueOff val="-743767"/>
              <a:satOff val="-4970"/>
              <a:lumOff val="1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04731-6689-477D-B864-313C7EF8787B}">
      <dsp:nvSpPr>
        <dsp:cNvPr id="0" name=""/>
        <dsp:cNvSpPr/>
      </dsp:nvSpPr>
      <dsp:spPr>
        <a:xfrm>
          <a:off x="0" y="2560059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Sole Trader not asked 2022</a:t>
          </a:r>
          <a:endParaRPr lang="en-US" sz="2400" kern="1200"/>
        </a:p>
      </dsp:txBody>
      <dsp:txXfrm>
        <a:off x="0" y="2560059"/>
        <a:ext cx="6879517" cy="853110"/>
      </dsp:txXfrm>
    </dsp:sp>
    <dsp:sp modelId="{20DC02FA-FEB9-44A5-8861-3874B27DBFCB}">
      <dsp:nvSpPr>
        <dsp:cNvPr id="0" name=""/>
        <dsp:cNvSpPr/>
      </dsp:nvSpPr>
      <dsp:spPr>
        <a:xfrm>
          <a:off x="0" y="3413170"/>
          <a:ext cx="6879517" cy="0"/>
        </a:xfrm>
        <a:prstGeom prst="line">
          <a:avLst/>
        </a:prstGeom>
        <a:solidFill>
          <a:schemeClr val="accent2">
            <a:hueOff val="-991689"/>
            <a:satOff val="-6627"/>
            <a:lumOff val="1830"/>
            <a:alphaOff val="0"/>
          </a:schemeClr>
        </a:solidFill>
        <a:ln w="12700" cap="flat" cmpd="sng" algn="ctr">
          <a:solidFill>
            <a:schemeClr val="accent2">
              <a:hueOff val="-991689"/>
              <a:satOff val="-6627"/>
              <a:lumOff val="18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F9643-14C4-434C-92C2-A60C2857AF42}">
      <dsp:nvSpPr>
        <dsp:cNvPr id="0" name=""/>
        <dsp:cNvSpPr/>
      </dsp:nvSpPr>
      <dsp:spPr>
        <a:xfrm>
          <a:off x="0" y="3413170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Do not underprepare this section</a:t>
          </a:r>
          <a:endParaRPr lang="en-US" sz="2400" kern="1200"/>
        </a:p>
      </dsp:txBody>
      <dsp:txXfrm>
        <a:off x="0" y="3413170"/>
        <a:ext cx="6879517" cy="853110"/>
      </dsp:txXfrm>
    </dsp:sp>
    <dsp:sp modelId="{019CE4CF-0D58-422E-9FE3-E9FD0EB04F1A}">
      <dsp:nvSpPr>
        <dsp:cNvPr id="0" name=""/>
        <dsp:cNvSpPr/>
      </dsp:nvSpPr>
      <dsp:spPr>
        <a:xfrm>
          <a:off x="0" y="4266280"/>
          <a:ext cx="6879517" cy="0"/>
        </a:xfrm>
        <a:prstGeom prst="line">
          <a:avLst/>
        </a:prstGeom>
        <a:solidFill>
          <a:schemeClr val="accent2">
            <a:hueOff val="-1239612"/>
            <a:satOff val="-8283"/>
            <a:lumOff val="2287"/>
            <a:alphaOff val="0"/>
          </a:schemeClr>
        </a:solidFill>
        <a:ln w="12700" cap="flat" cmpd="sng" algn="ctr">
          <a:solidFill>
            <a:schemeClr val="accent2">
              <a:hueOff val="-1239612"/>
              <a:satOff val="-8283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A7F27-C3FA-410C-819F-19FD5AB3AE48}">
      <dsp:nvSpPr>
        <dsp:cNvPr id="0" name=""/>
        <dsp:cNvSpPr/>
      </dsp:nvSpPr>
      <dsp:spPr>
        <a:xfrm>
          <a:off x="0" y="4266280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30%</a:t>
          </a:r>
          <a:endParaRPr lang="en-US" sz="2400" kern="1200"/>
        </a:p>
      </dsp:txBody>
      <dsp:txXfrm>
        <a:off x="0" y="4266280"/>
        <a:ext cx="6879517" cy="853110"/>
      </dsp:txXfrm>
    </dsp:sp>
    <dsp:sp modelId="{86F347BB-707E-4C33-AE1F-C565B65B440E}">
      <dsp:nvSpPr>
        <dsp:cNvPr id="0" name=""/>
        <dsp:cNvSpPr/>
      </dsp:nvSpPr>
      <dsp:spPr>
        <a:xfrm>
          <a:off x="0" y="5119390"/>
          <a:ext cx="6879517" cy="0"/>
        </a:xfrm>
        <a:prstGeom prst="line">
          <a:avLst/>
        </a:prstGeom>
        <a:solidFill>
          <a:schemeClr val="accent2">
            <a:hueOff val="-1487534"/>
            <a:satOff val="-9940"/>
            <a:lumOff val="2745"/>
            <a:alphaOff val="0"/>
          </a:schemeClr>
        </a:solidFill>
        <a:ln w="12700" cap="flat" cmpd="sng" algn="ctr">
          <a:solidFill>
            <a:schemeClr val="accent2">
              <a:hueOff val="-1487534"/>
              <a:satOff val="-9940"/>
              <a:lumOff val="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F7000-A85A-447B-9647-7B5BAB3AA6DC}">
      <dsp:nvSpPr>
        <dsp:cNvPr id="0" name=""/>
        <dsp:cNvSpPr/>
      </dsp:nvSpPr>
      <dsp:spPr>
        <a:xfrm>
          <a:off x="0" y="5119390"/>
          <a:ext cx="6879517" cy="85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Very predictable</a:t>
          </a:r>
          <a:endParaRPr lang="en-US" sz="2400" kern="1200"/>
        </a:p>
      </dsp:txBody>
      <dsp:txXfrm>
        <a:off x="0" y="5119390"/>
        <a:ext cx="6879517" cy="853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9DC76-B5C7-4213-994B-8872CAC8153C}">
      <dsp:nvSpPr>
        <dsp:cNvPr id="0" name=""/>
        <dsp:cNvSpPr/>
      </dsp:nvSpPr>
      <dsp:spPr>
        <a:xfrm>
          <a:off x="0" y="729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2668F-9AB6-4087-8621-02F0900A1BC4}">
      <dsp:nvSpPr>
        <dsp:cNvPr id="0" name=""/>
        <dsp:cNvSpPr/>
      </dsp:nvSpPr>
      <dsp:spPr>
        <a:xfrm>
          <a:off x="0" y="729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400" kern="1200"/>
            <a:t>We need the PEARLS rule</a:t>
          </a:r>
          <a:endParaRPr lang="en-US" sz="3400" kern="1200"/>
        </a:p>
      </dsp:txBody>
      <dsp:txXfrm>
        <a:off x="0" y="729"/>
        <a:ext cx="6879517" cy="1194354"/>
      </dsp:txXfrm>
    </dsp:sp>
    <dsp:sp modelId="{49E6294A-48EC-4350-88CA-EC9733D154BF}">
      <dsp:nvSpPr>
        <dsp:cNvPr id="0" name=""/>
        <dsp:cNvSpPr/>
      </dsp:nvSpPr>
      <dsp:spPr>
        <a:xfrm>
          <a:off x="0" y="1195083"/>
          <a:ext cx="687951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22BC2-8E2E-4C65-BDD6-F6C0339EFDC6}">
      <dsp:nvSpPr>
        <dsp:cNvPr id="0" name=""/>
        <dsp:cNvSpPr/>
      </dsp:nvSpPr>
      <dsp:spPr>
        <a:xfrm>
          <a:off x="0" y="1195083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400" kern="1200"/>
            <a:t>Purchases</a:t>
          </a:r>
          <a:endParaRPr lang="en-US" sz="3400" kern="1200"/>
        </a:p>
      </dsp:txBody>
      <dsp:txXfrm>
        <a:off x="0" y="1195083"/>
        <a:ext cx="6879517" cy="1194354"/>
      </dsp:txXfrm>
    </dsp:sp>
    <dsp:sp modelId="{0DDDEA37-6B37-4725-9E0D-EDA116C7ADFE}">
      <dsp:nvSpPr>
        <dsp:cNvPr id="0" name=""/>
        <dsp:cNvSpPr/>
      </dsp:nvSpPr>
      <dsp:spPr>
        <a:xfrm>
          <a:off x="0" y="2389437"/>
          <a:ext cx="6879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173BB-7467-4FFF-8588-7462C25C4ED5}">
      <dsp:nvSpPr>
        <dsp:cNvPr id="0" name=""/>
        <dsp:cNvSpPr/>
      </dsp:nvSpPr>
      <dsp:spPr>
        <a:xfrm>
          <a:off x="0" y="2389437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400" kern="1200"/>
            <a:t>Expenses</a:t>
          </a:r>
          <a:endParaRPr lang="en-US" sz="3400" kern="1200"/>
        </a:p>
      </dsp:txBody>
      <dsp:txXfrm>
        <a:off x="0" y="2389437"/>
        <a:ext cx="6879517" cy="1194354"/>
      </dsp:txXfrm>
    </dsp:sp>
    <dsp:sp modelId="{490A9761-E660-42EA-90B0-0A92A727CE89}">
      <dsp:nvSpPr>
        <dsp:cNvPr id="0" name=""/>
        <dsp:cNvSpPr/>
      </dsp:nvSpPr>
      <dsp:spPr>
        <a:xfrm>
          <a:off x="0" y="3583792"/>
          <a:ext cx="687951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DC314-F3C6-44D4-B59C-75F0032D8E45}">
      <dsp:nvSpPr>
        <dsp:cNvPr id="0" name=""/>
        <dsp:cNvSpPr/>
      </dsp:nvSpPr>
      <dsp:spPr>
        <a:xfrm>
          <a:off x="0" y="3583792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400" kern="1200"/>
            <a:t>Assets</a:t>
          </a:r>
          <a:endParaRPr lang="en-US" sz="3400" kern="1200"/>
        </a:p>
      </dsp:txBody>
      <dsp:txXfrm>
        <a:off x="0" y="3583792"/>
        <a:ext cx="6879517" cy="1194354"/>
      </dsp:txXfrm>
    </dsp:sp>
    <dsp:sp modelId="{A421F60C-CA2F-4BF3-91BE-B2899A099D45}">
      <dsp:nvSpPr>
        <dsp:cNvPr id="0" name=""/>
        <dsp:cNvSpPr/>
      </dsp:nvSpPr>
      <dsp:spPr>
        <a:xfrm>
          <a:off x="0" y="4778146"/>
          <a:ext cx="687951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0A785-AC56-4EEA-B2BF-4254F12A0407}">
      <dsp:nvSpPr>
        <dsp:cNvPr id="0" name=""/>
        <dsp:cNvSpPr/>
      </dsp:nvSpPr>
      <dsp:spPr>
        <a:xfrm>
          <a:off x="0" y="4778146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400" kern="1200"/>
            <a:t>All live on the DEBIT SIDE when recording</a:t>
          </a:r>
          <a:endParaRPr lang="en-US" sz="3400" kern="1200"/>
        </a:p>
      </dsp:txBody>
      <dsp:txXfrm>
        <a:off x="0" y="4778146"/>
        <a:ext cx="6879517" cy="11943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95D16-92A9-43A5-86A5-AE1E643F2C5B}">
      <dsp:nvSpPr>
        <dsp:cNvPr id="0" name=""/>
        <dsp:cNvSpPr/>
      </dsp:nvSpPr>
      <dsp:spPr>
        <a:xfrm>
          <a:off x="1910339" y="110703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C90A9-113F-48EC-A403-9A687CDC3910}">
      <dsp:nvSpPr>
        <dsp:cNvPr id="0" name=""/>
        <dsp:cNvSpPr/>
      </dsp:nvSpPr>
      <dsp:spPr>
        <a:xfrm>
          <a:off x="722339" y="252503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/>
            <a:t>Always debited to increase</a:t>
          </a:r>
          <a:endParaRPr lang="en-US" sz="2700" kern="1200"/>
        </a:p>
      </dsp:txBody>
      <dsp:txXfrm>
        <a:off x="722339" y="2525030"/>
        <a:ext cx="4320000" cy="720000"/>
      </dsp:txXfrm>
    </dsp:sp>
    <dsp:sp modelId="{AA25AB46-624F-4693-8ADC-61F1E326DF30}">
      <dsp:nvSpPr>
        <dsp:cNvPr id="0" name=""/>
        <dsp:cNvSpPr/>
      </dsp:nvSpPr>
      <dsp:spPr>
        <a:xfrm>
          <a:off x="6986339" y="110703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8DEB9-3191-4342-A6CF-9A02F08ABAAA}">
      <dsp:nvSpPr>
        <dsp:cNvPr id="0" name=""/>
        <dsp:cNvSpPr/>
      </dsp:nvSpPr>
      <dsp:spPr>
        <a:xfrm>
          <a:off x="5798339" y="252503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/>
            <a:t>Used when BUYING GOODS</a:t>
          </a:r>
          <a:endParaRPr lang="en-US" sz="2700" kern="1200"/>
        </a:p>
      </dsp:txBody>
      <dsp:txXfrm>
        <a:off x="5798339" y="2525030"/>
        <a:ext cx="432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91988-A9E9-442F-9BF6-97CC609E3139}">
      <dsp:nvSpPr>
        <dsp:cNvPr id="0" name=""/>
        <dsp:cNvSpPr/>
      </dsp:nvSpPr>
      <dsp:spPr>
        <a:xfrm>
          <a:off x="0" y="57879"/>
          <a:ext cx="6879517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Wages</a:t>
          </a:r>
          <a:endParaRPr lang="en-US" sz="3700" kern="1200"/>
        </a:p>
      </dsp:txBody>
      <dsp:txXfrm>
        <a:off x="43321" y="101200"/>
        <a:ext cx="6792875" cy="800803"/>
      </dsp:txXfrm>
    </dsp:sp>
    <dsp:sp modelId="{71F61789-0366-4A80-868B-59E112665182}">
      <dsp:nvSpPr>
        <dsp:cNvPr id="0" name=""/>
        <dsp:cNvSpPr/>
      </dsp:nvSpPr>
      <dsp:spPr>
        <a:xfrm>
          <a:off x="0" y="1051884"/>
          <a:ext cx="6879517" cy="887445"/>
        </a:xfrm>
        <a:prstGeom prst="roundRect">
          <a:avLst/>
        </a:prstGeom>
        <a:solidFill>
          <a:schemeClr val="accent5">
            <a:hueOff val="-299412"/>
            <a:satOff val="1835"/>
            <a:lumOff val="-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Bad Debts</a:t>
          </a:r>
          <a:endParaRPr lang="en-US" sz="3700" kern="1200"/>
        </a:p>
      </dsp:txBody>
      <dsp:txXfrm>
        <a:off x="43321" y="1095205"/>
        <a:ext cx="6792875" cy="800803"/>
      </dsp:txXfrm>
    </dsp:sp>
    <dsp:sp modelId="{1BE87F2E-064D-4B68-9745-ED9C77676CB7}">
      <dsp:nvSpPr>
        <dsp:cNvPr id="0" name=""/>
        <dsp:cNvSpPr/>
      </dsp:nvSpPr>
      <dsp:spPr>
        <a:xfrm>
          <a:off x="0" y="2045890"/>
          <a:ext cx="6879517" cy="887445"/>
        </a:xfrm>
        <a:prstGeom prst="roundRect">
          <a:avLst/>
        </a:prstGeom>
        <a:solidFill>
          <a:schemeClr val="accent5">
            <a:hueOff val="-598824"/>
            <a:satOff val="3671"/>
            <a:lumOff val="-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Advertising</a:t>
          </a:r>
          <a:endParaRPr lang="en-US" sz="3700" kern="1200"/>
        </a:p>
      </dsp:txBody>
      <dsp:txXfrm>
        <a:off x="43321" y="2089211"/>
        <a:ext cx="6792875" cy="800803"/>
      </dsp:txXfrm>
    </dsp:sp>
    <dsp:sp modelId="{20C4A9E6-480D-493B-9AF3-DBA0CEFF18E7}">
      <dsp:nvSpPr>
        <dsp:cNvPr id="0" name=""/>
        <dsp:cNvSpPr/>
      </dsp:nvSpPr>
      <dsp:spPr>
        <a:xfrm>
          <a:off x="0" y="3039895"/>
          <a:ext cx="6879517" cy="887445"/>
        </a:xfrm>
        <a:prstGeom prst="roundRect">
          <a:avLst/>
        </a:prstGeom>
        <a:solidFill>
          <a:schemeClr val="accent5">
            <a:hueOff val="-898237"/>
            <a:satOff val="5506"/>
            <a:lumOff val="-1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Discount Allowed</a:t>
          </a:r>
          <a:endParaRPr lang="en-US" sz="3700" kern="1200"/>
        </a:p>
      </dsp:txBody>
      <dsp:txXfrm>
        <a:off x="43321" y="3083216"/>
        <a:ext cx="6792875" cy="800803"/>
      </dsp:txXfrm>
    </dsp:sp>
    <dsp:sp modelId="{785D7E30-FC92-4772-98C9-C5A188D66D07}">
      <dsp:nvSpPr>
        <dsp:cNvPr id="0" name=""/>
        <dsp:cNvSpPr/>
      </dsp:nvSpPr>
      <dsp:spPr>
        <a:xfrm>
          <a:off x="0" y="4033900"/>
          <a:ext cx="6879517" cy="887445"/>
        </a:xfrm>
        <a:prstGeom prst="roundRect">
          <a:avLst/>
        </a:prstGeom>
        <a:solidFill>
          <a:schemeClr val="accent5">
            <a:hueOff val="-1197649"/>
            <a:satOff val="7342"/>
            <a:lumOff val="-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Repairs</a:t>
          </a:r>
          <a:endParaRPr lang="en-US" sz="3700" kern="1200"/>
        </a:p>
      </dsp:txBody>
      <dsp:txXfrm>
        <a:off x="43321" y="4077221"/>
        <a:ext cx="6792875" cy="800803"/>
      </dsp:txXfrm>
    </dsp:sp>
    <dsp:sp modelId="{43A47585-B3B8-4246-9C47-399B50CD35FB}">
      <dsp:nvSpPr>
        <dsp:cNvPr id="0" name=""/>
        <dsp:cNvSpPr/>
      </dsp:nvSpPr>
      <dsp:spPr>
        <a:xfrm>
          <a:off x="0" y="5027905"/>
          <a:ext cx="6879517" cy="887445"/>
        </a:xfrm>
        <a:prstGeom prst="roundRect">
          <a:avLst/>
        </a:prstGeom>
        <a:solidFill>
          <a:schemeClr val="accent5">
            <a:hueOff val="-1497061"/>
            <a:satOff val="9177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Rent Payable.</a:t>
          </a:r>
          <a:endParaRPr lang="en-US" sz="3700" kern="1200"/>
        </a:p>
      </dsp:txBody>
      <dsp:txXfrm>
        <a:off x="43321" y="5071226"/>
        <a:ext cx="6792875" cy="800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EDA15-F2D6-44CF-9543-771BDFB7B2FE}">
      <dsp:nvSpPr>
        <dsp:cNvPr id="0" name=""/>
        <dsp:cNvSpPr/>
      </dsp:nvSpPr>
      <dsp:spPr>
        <a:xfrm>
          <a:off x="1291565" y="552"/>
          <a:ext cx="2580483" cy="15482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Buildings</a:t>
          </a:r>
          <a:endParaRPr lang="en-US" sz="3700" kern="1200"/>
        </a:p>
      </dsp:txBody>
      <dsp:txXfrm>
        <a:off x="1291565" y="552"/>
        <a:ext cx="2580483" cy="1548290"/>
      </dsp:txXfrm>
    </dsp:sp>
    <dsp:sp modelId="{E6A24CCB-60C6-497E-B8BA-B3FF44BFEB55}">
      <dsp:nvSpPr>
        <dsp:cNvPr id="0" name=""/>
        <dsp:cNvSpPr/>
      </dsp:nvSpPr>
      <dsp:spPr>
        <a:xfrm>
          <a:off x="4130097" y="552"/>
          <a:ext cx="2580483" cy="1548290"/>
        </a:xfrm>
        <a:prstGeom prst="rect">
          <a:avLst/>
        </a:prstGeom>
        <a:solidFill>
          <a:schemeClr val="accent5">
            <a:hueOff val="-299412"/>
            <a:satOff val="1835"/>
            <a:lumOff val="-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Vans</a:t>
          </a:r>
          <a:endParaRPr lang="en-US" sz="3700" kern="1200"/>
        </a:p>
      </dsp:txBody>
      <dsp:txXfrm>
        <a:off x="4130097" y="552"/>
        <a:ext cx="2580483" cy="1548290"/>
      </dsp:txXfrm>
    </dsp:sp>
    <dsp:sp modelId="{5BAF523A-016F-4D34-9F9E-364E8D740936}">
      <dsp:nvSpPr>
        <dsp:cNvPr id="0" name=""/>
        <dsp:cNvSpPr/>
      </dsp:nvSpPr>
      <dsp:spPr>
        <a:xfrm>
          <a:off x="6968629" y="552"/>
          <a:ext cx="2580483" cy="1548290"/>
        </a:xfrm>
        <a:prstGeom prst="rect">
          <a:avLst/>
        </a:prstGeom>
        <a:solidFill>
          <a:schemeClr val="accent5">
            <a:hueOff val="-598824"/>
            <a:satOff val="3671"/>
            <a:lumOff val="-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Equipment</a:t>
          </a:r>
          <a:endParaRPr lang="en-US" sz="3700" kern="1200"/>
        </a:p>
      </dsp:txBody>
      <dsp:txXfrm>
        <a:off x="6968629" y="552"/>
        <a:ext cx="2580483" cy="1548290"/>
      </dsp:txXfrm>
    </dsp:sp>
    <dsp:sp modelId="{C4F489BA-86DA-49C7-81F7-6370356EA818}">
      <dsp:nvSpPr>
        <dsp:cNvPr id="0" name=""/>
        <dsp:cNvSpPr/>
      </dsp:nvSpPr>
      <dsp:spPr>
        <a:xfrm>
          <a:off x="1291565" y="1806891"/>
          <a:ext cx="2580483" cy="1548290"/>
        </a:xfrm>
        <a:prstGeom prst="rect">
          <a:avLst/>
        </a:prstGeom>
        <a:solidFill>
          <a:schemeClr val="accent5">
            <a:hueOff val="-898237"/>
            <a:satOff val="5506"/>
            <a:lumOff val="-1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Stock</a:t>
          </a:r>
          <a:endParaRPr lang="en-US" sz="3700" kern="1200"/>
        </a:p>
      </dsp:txBody>
      <dsp:txXfrm>
        <a:off x="1291565" y="1806891"/>
        <a:ext cx="2580483" cy="1548290"/>
      </dsp:txXfrm>
    </dsp:sp>
    <dsp:sp modelId="{2F509AC7-6E1B-41BE-BD08-227778D518D6}">
      <dsp:nvSpPr>
        <dsp:cNvPr id="0" name=""/>
        <dsp:cNvSpPr/>
      </dsp:nvSpPr>
      <dsp:spPr>
        <a:xfrm>
          <a:off x="4130097" y="1806891"/>
          <a:ext cx="2580483" cy="1548290"/>
        </a:xfrm>
        <a:prstGeom prst="rect">
          <a:avLst/>
        </a:prstGeom>
        <a:solidFill>
          <a:schemeClr val="accent5">
            <a:hueOff val="-1197649"/>
            <a:satOff val="7342"/>
            <a:lumOff val="-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Debtors</a:t>
          </a:r>
          <a:endParaRPr lang="en-US" sz="3700" kern="1200"/>
        </a:p>
      </dsp:txBody>
      <dsp:txXfrm>
        <a:off x="4130097" y="1806891"/>
        <a:ext cx="2580483" cy="1548290"/>
      </dsp:txXfrm>
    </dsp:sp>
    <dsp:sp modelId="{2AE472E3-EAAA-4463-BE2C-56A5BA3AFF81}">
      <dsp:nvSpPr>
        <dsp:cNvPr id="0" name=""/>
        <dsp:cNvSpPr/>
      </dsp:nvSpPr>
      <dsp:spPr>
        <a:xfrm>
          <a:off x="6968629" y="1806891"/>
          <a:ext cx="2580483" cy="1548290"/>
        </a:xfrm>
        <a:prstGeom prst="rect">
          <a:avLst/>
        </a:prstGeom>
        <a:solidFill>
          <a:schemeClr val="accent5">
            <a:hueOff val="-1497061"/>
            <a:satOff val="9177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/>
            <a:t>Cash</a:t>
          </a:r>
          <a:endParaRPr lang="en-US" sz="3700" kern="1200"/>
        </a:p>
      </dsp:txBody>
      <dsp:txXfrm>
        <a:off x="6968629" y="1806891"/>
        <a:ext cx="2580483" cy="15482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5C59C-AD66-4057-B70F-87FB64F106A4}">
      <dsp:nvSpPr>
        <dsp:cNvPr id="0" name=""/>
        <dsp:cNvSpPr/>
      </dsp:nvSpPr>
      <dsp:spPr>
        <a:xfrm>
          <a:off x="0" y="771737"/>
          <a:ext cx="6879517" cy="13671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700" kern="1200"/>
            <a:t>Rent Receivable</a:t>
          </a:r>
          <a:endParaRPr lang="en-US" sz="5700" kern="1200"/>
        </a:p>
      </dsp:txBody>
      <dsp:txXfrm>
        <a:off x="66738" y="838475"/>
        <a:ext cx="6746041" cy="1233668"/>
      </dsp:txXfrm>
    </dsp:sp>
    <dsp:sp modelId="{881D46BB-7693-40E3-92D3-007FF26CB874}">
      <dsp:nvSpPr>
        <dsp:cNvPr id="0" name=""/>
        <dsp:cNvSpPr/>
      </dsp:nvSpPr>
      <dsp:spPr>
        <a:xfrm>
          <a:off x="0" y="2303042"/>
          <a:ext cx="6879517" cy="1367144"/>
        </a:xfrm>
        <a:prstGeom prst="roundRect">
          <a:avLst/>
        </a:prstGeom>
        <a:solidFill>
          <a:schemeClr val="accent5">
            <a:hueOff val="-748531"/>
            <a:satOff val="4588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700" kern="1200"/>
            <a:t>Interest Receivable</a:t>
          </a:r>
          <a:endParaRPr lang="en-US" sz="5700" kern="1200"/>
        </a:p>
      </dsp:txBody>
      <dsp:txXfrm>
        <a:off x="66738" y="2369780"/>
        <a:ext cx="6746041" cy="1233668"/>
      </dsp:txXfrm>
    </dsp:sp>
    <dsp:sp modelId="{B7AE4241-96CC-4E21-AFED-85263BD28107}">
      <dsp:nvSpPr>
        <dsp:cNvPr id="0" name=""/>
        <dsp:cNvSpPr/>
      </dsp:nvSpPr>
      <dsp:spPr>
        <a:xfrm>
          <a:off x="0" y="3834347"/>
          <a:ext cx="6879517" cy="1367144"/>
        </a:xfrm>
        <a:prstGeom prst="roundRect">
          <a:avLst/>
        </a:prstGeom>
        <a:solidFill>
          <a:schemeClr val="accent5">
            <a:hueOff val="-1497061"/>
            <a:satOff val="9177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700" kern="1200"/>
            <a:t>Discount Received</a:t>
          </a:r>
          <a:endParaRPr lang="en-US" sz="5700" kern="1200"/>
        </a:p>
      </dsp:txBody>
      <dsp:txXfrm>
        <a:off x="66738" y="3901085"/>
        <a:ext cx="6746041" cy="12336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E5657-D04D-4E84-B037-14F1E5C42DAE}">
      <dsp:nvSpPr>
        <dsp:cNvPr id="0" name=""/>
        <dsp:cNvSpPr/>
      </dsp:nvSpPr>
      <dsp:spPr>
        <a:xfrm>
          <a:off x="0" y="0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7A13A-7A56-402A-A501-E9715C61545D}">
      <dsp:nvSpPr>
        <dsp:cNvPr id="0" name=""/>
        <dsp:cNvSpPr/>
      </dsp:nvSpPr>
      <dsp:spPr>
        <a:xfrm>
          <a:off x="0" y="0"/>
          <a:ext cx="6879517" cy="149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500" kern="1200"/>
            <a:t>Bank Overdraft</a:t>
          </a:r>
          <a:endParaRPr lang="en-US" sz="6500" kern="1200"/>
        </a:p>
      </dsp:txBody>
      <dsp:txXfrm>
        <a:off x="0" y="0"/>
        <a:ext cx="6879517" cy="1493307"/>
      </dsp:txXfrm>
    </dsp:sp>
    <dsp:sp modelId="{494F639E-E4EB-496B-A4A1-BCFE54E235A4}">
      <dsp:nvSpPr>
        <dsp:cNvPr id="0" name=""/>
        <dsp:cNvSpPr/>
      </dsp:nvSpPr>
      <dsp:spPr>
        <a:xfrm>
          <a:off x="0" y="1493307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BACE8-FF31-4DC0-AB95-9C75A5545E1B}">
      <dsp:nvSpPr>
        <dsp:cNvPr id="0" name=""/>
        <dsp:cNvSpPr/>
      </dsp:nvSpPr>
      <dsp:spPr>
        <a:xfrm>
          <a:off x="0" y="1493307"/>
          <a:ext cx="6879517" cy="149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500" kern="1200"/>
            <a:t>Creditors</a:t>
          </a:r>
          <a:endParaRPr lang="en-US" sz="6500" kern="1200"/>
        </a:p>
      </dsp:txBody>
      <dsp:txXfrm>
        <a:off x="0" y="1493307"/>
        <a:ext cx="6879517" cy="1493307"/>
      </dsp:txXfrm>
    </dsp:sp>
    <dsp:sp modelId="{C98BDAE2-844B-4CAB-9FBC-02A34B2469AD}">
      <dsp:nvSpPr>
        <dsp:cNvPr id="0" name=""/>
        <dsp:cNvSpPr/>
      </dsp:nvSpPr>
      <dsp:spPr>
        <a:xfrm>
          <a:off x="0" y="2986615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CF338-FB7C-40F8-9531-9FF2BEB192AE}">
      <dsp:nvSpPr>
        <dsp:cNvPr id="0" name=""/>
        <dsp:cNvSpPr/>
      </dsp:nvSpPr>
      <dsp:spPr>
        <a:xfrm>
          <a:off x="0" y="2986615"/>
          <a:ext cx="6879517" cy="149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500" kern="1200"/>
            <a:t>Accruals</a:t>
          </a:r>
          <a:endParaRPr lang="en-US" sz="6500" kern="1200"/>
        </a:p>
      </dsp:txBody>
      <dsp:txXfrm>
        <a:off x="0" y="2986615"/>
        <a:ext cx="6879517" cy="1493307"/>
      </dsp:txXfrm>
    </dsp:sp>
    <dsp:sp modelId="{18C28E26-E179-4D49-B992-4114B290AE18}">
      <dsp:nvSpPr>
        <dsp:cNvPr id="0" name=""/>
        <dsp:cNvSpPr/>
      </dsp:nvSpPr>
      <dsp:spPr>
        <a:xfrm>
          <a:off x="0" y="4479922"/>
          <a:ext cx="687951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9B84E-FBC8-4197-B0D4-DE55A4A80C8C}">
      <dsp:nvSpPr>
        <dsp:cNvPr id="0" name=""/>
        <dsp:cNvSpPr/>
      </dsp:nvSpPr>
      <dsp:spPr>
        <a:xfrm>
          <a:off x="0" y="4479922"/>
          <a:ext cx="6879517" cy="149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500" kern="1200"/>
            <a:t>Capital</a:t>
          </a:r>
          <a:endParaRPr lang="en-US" sz="6500" kern="1200"/>
        </a:p>
      </dsp:txBody>
      <dsp:txXfrm>
        <a:off x="0" y="4479922"/>
        <a:ext cx="6879517" cy="14933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862A5-7B58-4768-AD84-E09FCA01D0A2}">
      <dsp:nvSpPr>
        <dsp:cNvPr id="0" name=""/>
        <dsp:cNvSpPr/>
      </dsp:nvSpPr>
      <dsp:spPr>
        <a:xfrm>
          <a:off x="1930914" y="1578"/>
          <a:ext cx="1615817" cy="1615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BUT KNOW THE SIDES FOR</a:t>
          </a:r>
          <a:endParaRPr lang="en-US" sz="1700" kern="1200"/>
        </a:p>
      </dsp:txBody>
      <dsp:txXfrm>
        <a:off x="2167545" y="238209"/>
        <a:ext cx="1142555" cy="1142555"/>
      </dsp:txXfrm>
    </dsp:sp>
    <dsp:sp modelId="{840DE3B6-0EC8-46A1-8FA9-BCED503F4DFA}">
      <dsp:nvSpPr>
        <dsp:cNvPr id="0" name=""/>
        <dsp:cNvSpPr/>
      </dsp:nvSpPr>
      <dsp:spPr>
        <a:xfrm rot="10800000">
          <a:off x="2456055" y="1826038"/>
          <a:ext cx="565536" cy="44232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0E3AA-53A8-4A34-B979-6029C9A6F800}">
      <dsp:nvSpPr>
        <dsp:cNvPr id="0" name=""/>
        <dsp:cNvSpPr/>
      </dsp:nvSpPr>
      <dsp:spPr>
        <a:xfrm>
          <a:off x="2199948" y="2451966"/>
          <a:ext cx="1077750" cy="10777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/>
            <a:t>Sales</a:t>
          </a:r>
          <a:endParaRPr lang="en-US" sz="1200" kern="1200"/>
        </a:p>
      </dsp:txBody>
      <dsp:txXfrm>
        <a:off x="2357781" y="2609799"/>
        <a:ext cx="762084" cy="762084"/>
      </dsp:txXfrm>
    </dsp:sp>
    <dsp:sp modelId="{83F52E0A-22B7-4CB5-B3FE-8D717C8F9C70}">
      <dsp:nvSpPr>
        <dsp:cNvPr id="0" name=""/>
        <dsp:cNvSpPr/>
      </dsp:nvSpPr>
      <dsp:spPr>
        <a:xfrm rot="5400000">
          <a:off x="3680437" y="2769680"/>
          <a:ext cx="565536" cy="442322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0DD5F-EE2B-475A-89F7-5AAA40C1F94E}">
      <dsp:nvSpPr>
        <dsp:cNvPr id="0" name=""/>
        <dsp:cNvSpPr/>
      </dsp:nvSpPr>
      <dsp:spPr>
        <a:xfrm>
          <a:off x="4623674" y="2451966"/>
          <a:ext cx="1077750" cy="10777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/>
            <a:t>Sales Returns</a:t>
          </a:r>
          <a:endParaRPr lang="en-US" sz="1200" kern="1200"/>
        </a:p>
      </dsp:txBody>
      <dsp:txXfrm>
        <a:off x="4781507" y="2609799"/>
        <a:ext cx="762084" cy="762084"/>
      </dsp:txXfrm>
    </dsp:sp>
    <dsp:sp modelId="{55F7F409-019C-4813-B473-659A298B3AE8}">
      <dsp:nvSpPr>
        <dsp:cNvPr id="0" name=""/>
        <dsp:cNvSpPr/>
      </dsp:nvSpPr>
      <dsp:spPr>
        <a:xfrm>
          <a:off x="4879781" y="1666484"/>
          <a:ext cx="565536" cy="44232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DB23F-7BEB-4311-A4A7-D70424910601}">
      <dsp:nvSpPr>
        <dsp:cNvPr id="0" name=""/>
        <dsp:cNvSpPr/>
      </dsp:nvSpPr>
      <dsp:spPr>
        <a:xfrm>
          <a:off x="4623674" y="270612"/>
          <a:ext cx="1077750" cy="10777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/>
            <a:t>Purchases </a:t>
          </a:r>
          <a:endParaRPr lang="en-US" sz="1200" kern="1200"/>
        </a:p>
      </dsp:txBody>
      <dsp:txXfrm>
        <a:off x="4781507" y="428445"/>
        <a:ext cx="762084" cy="762084"/>
      </dsp:txXfrm>
    </dsp:sp>
    <dsp:sp modelId="{0D60ACF4-E199-4518-8985-FAA236295B9B}">
      <dsp:nvSpPr>
        <dsp:cNvPr id="0" name=""/>
        <dsp:cNvSpPr/>
      </dsp:nvSpPr>
      <dsp:spPr>
        <a:xfrm rot="5400000">
          <a:off x="5969646" y="588326"/>
          <a:ext cx="565536" cy="44232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A9267-EDF3-4CE0-B427-30D46B9F9B12}">
      <dsp:nvSpPr>
        <dsp:cNvPr id="0" name=""/>
        <dsp:cNvSpPr/>
      </dsp:nvSpPr>
      <dsp:spPr>
        <a:xfrm>
          <a:off x="6778367" y="1578"/>
          <a:ext cx="1615817" cy="161581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Purchases Returns</a:t>
          </a:r>
          <a:endParaRPr lang="en-US" sz="1700" kern="1200"/>
        </a:p>
      </dsp:txBody>
      <dsp:txXfrm>
        <a:off x="7014998" y="238209"/>
        <a:ext cx="1142555" cy="1142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8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4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5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3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9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1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5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0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8/15/2022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4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71201FD-B9B8-44FB-827C-2B72B2C61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ED50380-B737-4843-B657-D1F72ECE0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838A1CE-8855-4800-8759-A56D50C74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60E8BB7-1962-48A1-AE75-138B858AD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4B998B9-5288-4CE0-B72D-57048D824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1CCB6E9-345A-4FF8-A88D-3E5CF21D4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1318E85-96B6-461C-8287-F6CA4968C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6BFD751-AAE9-43DB-8D9F-FBD0019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A33B7E8-7994-46BB-A708-1BAEAE9A4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E24BAA5-7F61-4495-857C-97EDFC96FD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16A69CD-5F58-4D4E-8784-EF04768B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B01CAAA-9CED-4D6E-94EF-252DDFCB7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46C2E15-6DB9-400F-A463-3A7488119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548849A-5ABA-4068-B1B8-628853773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026C35F-2E6D-487D-B9F7-C4FEC99C2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C96CD3E-B1D7-4FEB-A4C4-9D2224756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5504DA9-0960-480F-A0D1-43F798BA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D211248-4214-4C32-9181-236A50543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C8DA7D9-8888-4AE1-88A9-070E3D39A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5EF6DF4-75E2-40AE-898D-8439C1A1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EB5A874-B7FD-462A-B169-E7FDB5AA6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40B800-A1C4-40CF-B676-3714D7BC62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9DC799A-8E1B-473C-8A5C-61A7E6E17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241FE59-669C-46CE-BD6B-BCC0E38E3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38A03C7-4888-469E-B83E-68A5A252F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949D6E2-575B-4B3B-9200-F89FF6263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192BECB-21C3-4E10-BA4A-1A40B32FE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399FED6-669D-4F33-B077-DCABEE44C4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F0A4E8B-1AAA-4226-98A8-D787BCF2A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9842F70-1987-4D9B-A998-AB1CA140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2A5A85E-17B3-4952-B61F-2F5B41D63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1FC6E2-FA10-41E8-AD12-66A1CF9831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27D6616B-CA16-4E7A-AD49-69268088A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4239706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F8316-BD05-4BFE-BF59-D5AAA00A3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3956389"/>
            <a:ext cx="6391422" cy="2438354"/>
          </a:xfrm>
        </p:spPr>
        <p:txBody>
          <a:bodyPr anchor="t">
            <a:normAutofit/>
          </a:bodyPr>
          <a:lstStyle/>
          <a:p>
            <a:r>
              <a:rPr lang="en-IE" dirty="0"/>
              <a:t>ACCOUNTING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84F70-5CBF-4B10-BD11-86C71DB64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8814" y="3956389"/>
            <a:ext cx="3918167" cy="2421078"/>
          </a:xfrm>
        </p:spPr>
        <p:txBody>
          <a:bodyPr anchor="t">
            <a:normAutofit/>
          </a:bodyPr>
          <a:lstStyle/>
          <a:p>
            <a:r>
              <a:rPr lang="en-IE" dirty="0"/>
              <a:t>LCHL</a:t>
            </a:r>
          </a:p>
          <a:p>
            <a:r>
              <a:rPr lang="en-IE" dirty="0"/>
              <a:t>By Philip Curry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9A4FFD-4892-4967-9D04-B56CD47AB3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01" b="44729"/>
          <a:stretch/>
        </p:blipFill>
        <p:spPr>
          <a:xfrm>
            <a:off x="-6214" y="10"/>
            <a:ext cx="12214825" cy="3383374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5683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0ACD6-FA27-4FC8-B7C0-BDEEC00B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LIABILITIES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53F918-9FCC-4DEC-B29E-4C0A435DD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555163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03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26B40-01A2-455C-89D7-B3DB08C20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E" dirty="0"/>
              <a:t>SALES</a:t>
            </a:r>
            <a:br>
              <a:rPr lang="en-IE" dirty="0"/>
            </a:br>
            <a:endParaRPr lang="en-IE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E0EE13-77E8-4FB3-9BEA-43CAF72B1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180975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57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182C1E-C7B8-4140-A2FC-51953E31F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SUSPENSE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03043E-9847-4098-98C5-13FC8C0C1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979780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999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BFE82-273E-4AF9-ABD6-B0CCCADA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GB" dirty="0"/>
              <a:t>STEP 2</a:t>
            </a:r>
            <a:endParaRPr lang="en-I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518A91-6BE8-40EB-A9D8-44C1646E3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98038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499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75332-CDDE-45D6-A36B-20330E3F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GB" dirty="0"/>
              <a:t>STEP 3</a:t>
            </a:r>
            <a:endParaRPr lang="en-I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0EE14E-34A8-41AB-A605-390520CFE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05306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8875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1BED4-B85A-4ED4-90F1-1E640EF6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Damaged Stock Adjustment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A45B6D-6F77-7C9C-24E0-D1FE5F14D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821236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074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377F-E138-A738-187C-AED32B1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A187-84BA-F7E6-C783-10605EADD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r>
              <a:rPr lang="en-IE" dirty="0"/>
              <a:t>Sold/Rest/New</a:t>
            </a:r>
          </a:p>
          <a:p>
            <a:endParaRPr lang="en-IE" dirty="0"/>
          </a:p>
          <a:p>
            <a:r>
              <a:rPr lang="en-IE" dirty="0"/>
              <a:t>Backdate</a:t>
            </a:r>
          </a:p>
        </p:txBody>
      </p:sp>
    </p:spTree>
    <p:extLst>
      <p:ext uri="{BB962C8B-B14F-4D97-AF65-F5344CB8AC3E}">
        <p14:creationId xmlns:p14="http://schemas.microsoft.com/office/powerpoint/2010/main" val="184219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47E5D-F9AF-B6E8-52E9-C89EF1FB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Rules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C90345-F281-3626-4E57-E324447D4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438261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70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E56A9D-8FB5-ACB2-AE1C-ACBB7BEF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Familiarity</a:t>
            </a:r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C24A2BB5-45B2-E3F2-2375-57F6DA363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513456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7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F46F4-2860-4BFE-A235-EA5F964F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Correction of Errors</a:t>
            </a:r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A450B49A-C8FD-4471-AF21-C121E78DA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349671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95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E0C7388E-E300-434B-949C-8749A05C4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26" r="36590" b="-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783A7B-42A5-4551-A4D5-7A76164C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7425" cy="1938525"/>
          </a:xfrm>
        </p:spPr>
        <p:txBody>
          <a:bodyPr>
            <a:normAutofit/>
          </a:bodyPr>
          <a:lstStyle/>
          <a:p>
            <a:r>
              <a:rPr lang="en-IE" dirty="0"/>
              <a:t>PEARLS rule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BDBD-F034-4AA5-8C57-773A2E77E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6"/>
            <a:ext cx="4927425" cy="3245931"/>
          </a:xfrm>
        </p:spPr>
        <p:txBody>
          <a:bodyPr>
            <a:normAutofit/>
          </a:bodyPr>
          <a:lstStyle/>
          <a:p>
            <a:r>
              <a:rPr lang="en-IE" dirty="0"/>
              <a:t>Revenues</a:t>
            </a:r>
          </a:p>
          <a:p>
            <a:r>
              <a:rPr lang="en-IE" dirty="0"/>
              <a:t>Liabilities</a:t>
            </a:r>
          </a:p>
          <a:p>
            <a:r>
              <a:rPr lang="en-IE" dirty="0"/>
              <a:t>Sales</a:t>
            </a:r>
          </a:p>
          <a:p>
            <a:endParaRPr lang="en-IE" dirty="0"/>
          </a:p>
          <a:p>
            <a:r>
              <a:rPr lang="en-IE" dirty="0"/>
              <a:t>All live on the CREDIT SIDE when recording.</a:t>
            </a:r>
          </a:p>
        </p:txBody>
      </p:sp>
    </p:spTree>
    <p:extLst>
      <p:ext uri="{BB962C8B-B14F-4D97-AF65-F5344CB8AC3E}">
        <p14:creationId xmlns:p14="http://schemas.microsoft.com/office/powerpoint/2010/main" val="103459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7757FA-E22B-4C03-A927-1E4B4A58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FA329A2-1D2A-4A62-A6AF-93B37310C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AAB6EEA-4329-4352-9BA3-1746A7111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DF1164F-7F9A-40C5-868D-082B3E0F1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DB572B4-ACB4-4026-BE9F-D3523A2C1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77DB227-A8B6-43DC-970A-925EED2E0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6B9264-5A30-46E0-A2C1-636FB3D1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79B4D0-16B0-456E-8951-4042C78B2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3D00E3-B79B-41D6-9E66-07EC7E6C2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D97DA3-F9CF-4985-A2BA-27DDD396C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472B34-25FF-41FB-BF22-42D29C83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C6268AA-8DD1-4959-8136-0ECAAFD27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F744375-C310-46F7-AC26-C5A4BD827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C08DB1-CFE5-4A9A-BCB2-C82F79C61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F10D3C0-7CBD-42BF-BC76-68A25F973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DF561D-125D-4BA4-BEA8-D540A3EF8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6CE140-59C9-47C1-9BFD-E716943C47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2421D5-FB16-43BB-BD72-57B6D115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4B4B66-3D8B-4D67-B68A-5EE98A61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1CE3395-ADDA-44B4-B550-87AF22E18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A7375E-9A29-4790-AA05-FC4DCC1AE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67518D-21C7-4CDB-9A75-248EEAB43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3A36F7-9692-46D1-AA17-3036EBF75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4FE3BA-02A8-46F8-8C46-213885DB4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8B1E1C-C236-410A-A75B-B5FED48E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D8A655-CFAF-496E-82F7-4677B2100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B52CEB0-DF45-45EF-B19A-A15C1A17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D16414C-77DA-4C7E-8E62-862EAA940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C5789C5-251A-445C-8D17-18D36F8B5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A0ACD3-25B4-4C98-B833-09426BA9CC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C2EAAE7-E646-4A26-BA0E-A130ECE6A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F4E911F-A532-42C7-B083-1E5BA8D71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1DEA6A44-CD60-4DFD-802B-A4F4BFCB7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20162" y="-2883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6C9E5-E07A-480B-A381-0B077F1F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1"/>
            <a:ext cx="10794505" cy="2157066"/>
          </a:xfrm>
        </p:spPr>
        <p:txBody>
          <a:bodyPr>
            <a:normAutofit/>
          </a:bodyPr>
          <a:lstStyle/>
          <a:p>
            <a:pPr algn="ctr"/>
            <a:r>
              <a:rPr lang="en-IE" dirty="0"/>
              <a:t>PURCHASES</a:t>
            </a:r>
            <a:endParaRPr lang="en-IE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A73B85-4394-4897-8B7B-6B5591F077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630577"/>
              </p:ext>
            </p:extLst>
          </p:nvPr>
        </p:nvGraphicFramePr>
        <p:xfrm>
          <a:off x="690562" y="2784569"/>
          <a:ext cx="10840679" cy="335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06BA4F2-4ACB-4D87-853B-489C65C471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190" y="1748047"/>
            <a:ext cx="10847619" cy="3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7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9D597B-B902-47F6-B721-7C351E58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EXPENSES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5E0249-35FA-4085-902B-C41FFA854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804472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85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7757FA-E22B-4C03-A927-1E4B4A58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FA329A2-1D2A-4A62-A6AF-93B37310C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AAB6EEA-4329-4352-9BA3-1746A7111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DF1164F-7F9A-40C5-868D-082B3E0F1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DB572B4-ACB4-4026-BE9F-D3523A2C1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77DB227-A8B6-43DC-970A-925EED2E0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6B9264-5A30-46E0-A2C1-636FB3D1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79B4D0-16B0-456E-8951-4042C78B2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3D00E3-B79B-41D6-9E66-07EC7E6C2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D97DA3-F9CF-4985-A2BA-27DDD396C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472B34-25FF-41FB-BF22-42D29C83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C6268AA-8DD1-4959-8136-0ECAAFD27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F744375-C310-46F7-AC26-C5A4BD827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C08DB1-CFE5-4A9A-BCB2-C82F79C61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F10D3C0-7CBD-42BF-BC76-68A25F973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DF561D-125D-4BA4-BEA8-D540A3EF8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6CE140-59C9-47C1-9BFD-E716943C47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2421D5-FB16-43BB-BD72-57B6D115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4B4B66-3D8B-4D67-B68A-5EE98A61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1CE3395-ADDA-44B4-B550-87AF22E18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A7375E-9A29-4790-AA05-FC4DCC1AE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67518D-21C7-4CDB-9A75-248EEAB43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3A36F7-9692-46D1-AA17-3036EBF75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4FE3BA-02A8-46F8-8C46-213885DB4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8B1E1C-C236-410A-A75B-B5FED48E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D8A655-CFAF-496E-82F7-4677B2100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B52CEB0-DF45-45EF-B19A-A15C1A17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D16414C-77DA-4C7E-8E62-862EAA940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C5789C5-251A-445C-8D17-18D36F8B5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A0ACD3-25B4-4C98-B833-09426BA9CC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C2EAAE7-E646-4A26-BA0E-A130ECE6A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F4E911F-A532-42C7-B083-1E5BA8D71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1DEA6A44-CD60-4DFD-802B-A4F4BFCB7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20162" y="-2883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E471FF-6CED-44EC-9366-6CAE3128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1"/>
            <a:ext cx="10794505" cy="2157066"/>
          </a:xfrm>
        </p:spPr>
        <p:txBody>
          <a:bodyPr>
            <a:normAutofit/>
          </a:bodyPr>
          <a:lstStyle/>
          <a:p>
            <a:pPr algn="ctr"/>
            <a:r>
              <a:rPr lang="en-IE" dirty="0"/>
              <a:t>ASSETS</a:t>
            </a:r>
            <a:endParaRPr lang="en-IE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AE3686-117E-4104-A366-D751ADE823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07894"/>
              </p:ext>
            </p:extLst>
          </p:nvPr>
        </p:nvGraphicFramePr>
        <p:xfrm>
          <a:off x="690562" y="2784569"/>
          <a:ext cx="10840679" cy="335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92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B4CDA-C3D8-46A2-99BB-A13AEF4C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E" dirty="0"/>
              <a:t>REVENUES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ED4F7F-12DE-477D-89A2-C90557413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948189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999613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DarkSeedLeftStep">
      <a:dk1>
        <a:srgbClr val="000000"/>
      </a:dk1>
      <a:lt1>
        <a:srgbClr val="FFFFFF"/>
      </a:lt1>
      <a:dk2>
        <a:srgbClr val="223C2D"/>
      </a:dk2>
      <a:lt2>
        <a:srgbClr val="E8E2E2"/>
      </a:lt2>
      <a:accent1>
        <a:srgbClr val="28B0B4"/>
      </a:accent1>
      <a:accent2>
        <a:srgbClr val="1CB67A"/>
      </a:accent2>
      <a:accent3>
        <a:srgbClr val="29B745"/>
      </a:accent3>
      <a:accent4>
        <a:srgbClr val="3FB81D"/>
      </a:accent4>
      <a:accent5>
        <a:srgbClr val="7EAF27"/>
      </a:accent5>
      <a:accent6>
        <a:srgbClr val="ABA31B"/>
      </a:accent6>
      <a:hlink>
        <a:srgbClr val="5C8E2F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23896</TotalTime>
  <Words>261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Grandview</vt:lpstr>
      <vt:lpstr>Wingdings</vt:lpstr>
      <vt:lpstr>CosineVTI</vt:lpstr>
      <vt:lpstr>ACCOUNTING</vt:lpstr>
      <vt:lpstr>Rules</vt:lpstr>
      <vt:lpstr>Familiarity</vt:lpstr>
      <vt:lpstr>Correction of Errors</vt:lpstr>
      <vt:lpstr>PEARLS rule continued</vt:lpstr>
      <vt:lpstr>PURCHASES</vt:lpstr>
      <vt:lpstr>EXPENSES</vt:lpstr>
      <vt:lpstr>ASSETS</vt:lpstr>
      <vt:lpstr>REVENUES</vt:lpstr>
      <vt:lpstr>LIABILITIES</vt:lpstr>
      <vt:lpstr>SALES </vt:lpstr>
      <vt:lpstr>SUSPENSE STEPS</vt:lpstr>
      <vt:lpstr>STEP 2</vt:lpstr>
      <vt:lpstr>STEP 3</vt:lpstr>
      <vt:lpstr>Damaged Stock Adjustment</vt:lpstr>
      <vt:lpstr>Depreciation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</dc:title>
  <dc:creator>Paddy Curry</dc:creator>
  <cp:lastModifiedBy>Paddy Curry</cp:lastModifiedBy>
  <cp:revision>5</cp:revision>
  <dcterms:created xsi:type="dcterms:W3CDTF">2021-12-29T19:10:07Z</dcterms:created>
  <dcterms:modified xsi:type="dcterms:W3CDTF">2022-08-24T06:47:56Z</dcterms:modified>
</cp:coreProperties>
</file>